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8" r:id="rId1"/>
  </p:sldMasterIdLst>
  <p:sldIdLst>
    <p:sldId id="256" r:id="rId2"/>
    <p:sldId id="257" r:id="rId3"/>
    <p:sldId id="258" r:id="rId4"/>
    <p:sldId id="259" r:id="rId5"/>
    <p:sldId id="260" r:id="rId6"/>
    <p:sldId id="261" r:id="rId7"/>
    <p:sldId id="262" r:id="rId8"/>
    <p:sldId id="263" r:id="rId9"/>
    <p:sldId id="264" r:id="rId10"/>
    <p:sldId id="273" r:id="rId11"/>
    <p:sldId id="271" r:id="rId12"/>
    <p:sldId id="267" r:id="rId13"/>
    <p:sldId id="268" r:id="rId14"/>
    <p:sldId id="266" r:id="rId15"/>
    <p:sldId id="269" r:id="rId16"/>
    <p:sldId id="270"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72" r:id="rId38"/>
    <p:sldId id="26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30" autoAdjust="0"/>
  </p:normalViewPr>
  <p:slideViewPr>
    <p:cSldViewPr snapToGrid="0">
      <p:cViewPr varScale="1">
        <p:scale>
          <a:sx n="85" d="100"/>
          <a:sy n="85" d="100"/>
        </p:scale>
        <p:origin x="-562" y="-67"/>
      </p:cViewPr>
      <p:guideLst>
        <p:guide orient="horz" pos="2160"/>
        <p:guide pos="3840"/>
      </p:guideLst>
    </p:cSldViewPr>
  </p:slideViewPr>
  <p:outlineViewPr>
    <p:cViewPr>
      <p:scale>
        <a:sx n="33" d="100"/>
        <a:sy n="33" d="100"/>
      </p:scale>
      <p:origin x="0" y="558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smtClean="0"/>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DDCF6999-8ACC-4409-AF4B-5CB4EB40ED5B}" type="datetimeFigureOut">
              <a:rPr lang="en-US" smtClean="0"/>
              <a:t>5/25/2021</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848C704D-7128-4B2C-84A9-87127D444306}"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30310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DCF6999-8ACC-4409-AF4B-5CB4EB40ED5B}" type="datetimeFigureOut">
              <a:rPr lang="en-US" smtClean="0"/>
              <a:t>5/25/2021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8C704D-7128-4B2C-84A9-87127D444306}" type="slidenum">
              <a:rPr lang="en-US" smtClean="0"/>
              <a:t>‹#›</a:t>
            </a:fld>
            <a:endParaRPr lang="en-US"/>
          </a:p>
        </p:txBody>
      </p:sp>
    </p:spTree>
    <p:extLst>
      <p:ext uri="{BB962C8B-B14F-4D97-AF65-F5344CB8AC3E}">
        <p14:creationId xmlns:p14="http://schemas.microsoft.com/office/powerpoint/2010/main" val="2730025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DCF6999-8ACC-4409-AF4B-5CB4EB40ED5B}" type="datetimeFigureOut">
              <a:rPr lang="en-US" smtClean="0"/>
              <a:t>5/25/2021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8C704D-7128-4B2C-84A9-87127D444306}" type="slidenum">
              <a:rPr lang="en-US" smtClean="0"/>
              <a:t>‹#›</a:t>
            </a:fld>
            <a:endParaRPr lang="en-US"/>
          </a:p>
        </p:txBody>
      </p:sp>
    </p:spTree>
    <p:extLst>
      <p:ext uri="{BB962C8B-B14F-4D97-AF65-F5344CB8AC3E}">
        <p14:creationId xmlns:p14="http://schemas.microsoft.com/office/powerpoint/2010/main" val="497029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DCF6999-8ACC-4409-AF4B-5CB4EB40ED5B}" type="datetimeFigureOut">
              <a:rPr lang="en-US" smtClean="0"/>
              <a:t>5/25/2021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8C704D-7128-4B2C-84A9-87127D444306}" type="slidenum">
              <a:rPr lang="en-US" smtClean="0"/>
              <a:t>‹#›</a:t>
            </a:fld>
            <a:endParaRPr lang="en-US"/>
          </a:p>
        </p:txBody>
      </p:sp>
    </p:spTree>
    <p:extLst>
      <p:ext uri="{BB962C8B-B14F-4D97-AF65-F5344CB8AC3E}">
        <p14:creationId xmlns:p14="http://schemas.microsoft.com/office/powerpoint/2010/main" val="2086315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DDCF6999-8ACC-4409-AF4B-5CB4EB40ED5B}" type="datetimeFigureOut">
              <a:rPr lang="en-US" smtClean="0"/>
              <a:t>5/25/2021</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848C704D-7128-4B2C-84A9-87127D444306}"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76431009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DCF6999-8ACC-4409-AF4B-5CB4EB40ED5B}" type="datetimeFigureOut">
              <a:rPr lang="en-US" smtClean="0"/>
              <a:t>5/25/2021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8C704D-7128-4B2C-84A9-87127D444306}" type="slidenum">
              <a:rPr lang="en-US" smtClean="0"/>
              <a:t>‹#›</a:t>
            </a:fld>
            <a:endParaRPr lang="en-US"/>
          </a:p>
        </p:txBody>
      </p:sp>
    </p:spTree>
    <p:extLst>
      <p:ext uri="{BB962C8B-B14F-4D97-AF65-F5344CB8AC3E}">
        <p14:creationId xmlns:p14="http://schemas.microsoft.com/office/powerpoint/2010/main" val="3035352374"/>
      </p:ext>
    </p:extLst>
  </p:cSld>
  <p:clrMapOvr>
    <a:masterClrMapping/>
  </p:clrMapOvr>
  <p:extLst mod="1">
    <p:ext uri="{DCECCB84-F9BA-43D5-87BE-67443E8EF086}">
      <p15:sldGuideLst xmlns=""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DCF6999-8ACC-4409-AF4B-5CB4EB40ED5B}" type="datetimeFigureOut">
              <a:rPr lang="en-US" smtClean="0"/>
              <a:t>5/25/2021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8C704D-7128-4B2C-84A9-87127D444306}" type="slidenum">
              <a:rPr lang="en-US" smtClean="0"/>
              <a:t>‹#›</a:t>
            </a:fld>
            <a:endParaRPr lang="en-US"/>
          </a:p>
        </p:txBody>
      </p:sp>
    </p:spTree>
    <p:extLst>
      <p:ext uri="{BB962C8B-B14F-4D97-AF65-F5344CB8AC3E}">
        <p14:creationId xmlns:p14="http://schemas.microsoft.com/office/powerpoint/2010/main" val="2237985519"/>
      </p:ext>
    </p:extLst>
  </p:cSld>
  <p:clrMapOvr>
    <a:masterClrMapping/>
  </p:clrMapOvr>
  <p:extLst mod="1">
    <p:ext uri="{DCECCB84-F9BA-43D5-87BE-67443E8EF086}">
      <p15:sldGuideLst xmlns=""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DCF6999-8ACC-4409-AF4B-5CB4EB40ED5B}" type="datetimeFigureOut">
              <a:rPr lang="en-US" smtClean="0"/>
              <a:t>5/25/2021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8C704D-7128-4B2C-84A9-87127D444306}" type="slidenum">
              <a:rPr lang="en-US" smtClean="0"/>
              <a:t>‹#›</a:t>
            </a:fld>
            <a:endParaRPr lang="en-US"/>
          </a:p>
        </p:txBody>
      </p:sp>
    </p:spTree>
    <p:extLst>
      <p:ext uri="{BB962C8B-B14F-4D97-AF65-F5344CB8AC3E}">
        <p14:creationId xmlns:p14="http://schemas.microsoft.com/office/powerpoint/2010/main" val="2978726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CF6999-8ACC-4409-AF4B-5CB4EB40ED5B}" type="datetimeFigureOut">
              <a:rPr lang="en-US" smtClean="0"/>
              <a:t>5/25/2021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8C704D-7128-4B2C-84A9-87127D444306}" type="slidenum">
              <a:rPr lang="en-US" smtClean="0"/>
              <a:t>‹#›</a:t>
            </a:fld>
            <a:endParaRPr lang="en-US"/>
          </a:p>
        </p:txBody>
      </p:sp>
    </p:spTree>
    <p:extLst>
      <p:ext uri="{BB962C8B-B14F-4D97-AF65-F5344CB8AC3E}">
        <p14:creationId xmlns:p14="http://schemas.microsoft.com/office/powerpoint/2010/main" val="869654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DDCF6999-8ACC-4409-AF4B-5CB4EB40ED5B}" type="datetimeFigureOut">
              <a:rPr lang="en-US" smtClean="0"/>
              <a:t>5/25/2021</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848C704D-7128-4B2C-84A9-87127D444306}"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62379088"/>
      </p:ext>
    </p:extLst>
  </p:cSld>
  <p:clrMapOvr>
    <a:masterClrMapping/>
  </p:clrMapOvr>
  <p:extLst mod="1">
    <p:ext uri="{DCECCB84-F9BA-43D5-87BE-67443E8EF086}">
      <p15:sldGuideLst xmlns="" xmlns:p15="http://schemas.microsoft.com/office/powerpoint/2012/main">
        <p15:guide id="4294967295"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DDCF6999-8ACC-4409-AF4B-5CB4EB40ED5B}" type="datetimeFigureOut">
              <a:rPr lang="en-US" smtClean="0"/>
              <a:t>5/25/2021</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848C704D-7128-4B2C-84A9-87127D444306}" type="slidenum">
              <a:rPr lang="en-US" smtClean="0"/>
              <a:t>‹#›</a:t>
            </a:fld>
            <a:endParaRPr lang="en-US"/>
          </a:p>
        </p:txBody>
      </p:sp>
    </p:spTree>
    <p:extLst>
      <p:ext uri="{BB962C8B-B14F-4D97-AF65-F5344CB8AC3E}">
        <p14:creationId xmlns:p14="http://schemas.microsoft.com/office/powerpoint/2010/main" val="1360361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DDCF6999-8ACC-4409-AF4B-5CB4EB40ED5B}" type="datetimeFigureOut">
              <a:rPr lang="en-US" smtClean="0"/>
              <a:t>5/25/2021</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848C704D-7128-4B2C-84A9-87127D444306}"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51758361"/>
      </p:ext>
    </p:extLst>
  </p:cSld>
  <p:clrMap bg1="lt1" tx1="dk1" bg2="lt2" tx2="dk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4294967295" pos="792">
          <p15:clr>
            <a:srgbClr val="F26B43"/>
          </p15:clr>
        </p15:guide>
        <p15:guide id="4294967295" pos="7200">
          <p15:clr>
            <a:srgbClr val="F26B43"/>
          </p15:clr>
        </p15:guide>
        <p15:guide id="4294967295" orient="horz" pos="4008">
          <p15:clr>
            <a:srgbClr val="F26B43"/>
          </p15:clr>
        </p15:guide>
        <p15:guide id="4294967295" orient="horz" pos="1440">
          <p15:clr>
            <a:srgbClr val="F26B43"/>
          </p15:clr>
        </p15:guide>
        <p15:guide id="4294967295" orient="horz" pos="3720">
          <p15:clr>
            <a:srgbClr val="F26B43"/>
          </p15:clr>
        </p15:guide>
        <p15:guide id="4294967295"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3040" y="1687668"/>
            <a:ext cx="12131040" cy="1238412"/>
          </a:xfrm>
        </p:spPr>
        <p:txBody>
          <a:bodyPr/>
          <a:lstStyle/>
          <a:p>
            <a:r>
              <a:rPr lang="en-US" sz="6000" dirty="0" smtClean="0">
                <a:latin typeface="Impact" pitchFamily="34" charset="0"/>
              </a:rPr>
              <a:t>CMRTC ANDROID APPLICATION</a:t>
            </a:r>
            <a:endParaRPr lang="en-US" sz="6000" dirty="0">
              <a:latin typeface="Impact" pitchFamily="34" charset="0"/>
            </a:endParaRPr>
          </a:p>
        </p:txBody>
      </p:sp>
      <p:sp>
        <p:nvSpPr>
          <p:cNvPr id="3" name="Subtitle 2"/>
          <p:cNvSpPr>
            <a:spLocks noGrp="1"/>
          </p:cNvSpPr>
          <p:nvPr>
            <p:ph type="subTitle" idx="1"/>
          </p:nvPr>
        </p:nvSpPr>
        <p:spPr>
          <a:xfrm>
            <a:off x="502087" y="2921036"/>
            <a:ext cx="11527353" cy="3784564"/>
          </a:xfrm>
        </p:spPr>
        <p:txBody>
          <a:bodyPr/>
          <a:lstStyle/>
          <a:p>
            <a:r>
              <a:rPr lang="en-US" b="0" dirty="0">
                <a:solidFill>
                  <a:schemeClr val="tx1"/>
                </a:solidFill>
                <a:latin typeface="Arial Black" pitchFamily="34" charset="0"/>
              </a:rPr>
              <a:t>Under Guidance</a:t>
            </a:r>
          </a:p>
          <a:p>
            <a:r>
              <a:rPr lang="en-US" sz="2800" dirty="0">
                <a:solidFill>
                  <a:schemeClr val="tx1"/>
                </a:solidFill>
                <a:latin typeface="Arial Black" pitchFamily="34" charset="0"/>
              </a:rPr>
              <a:t>B. Ramji</a:t>
            </a:r>
          </a:p>
          <a:p>
            <a:r>
              <a:rPr lang="en-US" b="0" dirty="0">
                <a:solidFill>
                  <a:schemeClr val="tx1"/>
                </a:solidFill>
                <a:latin typeface="Arial Black" pitchFamily="34" charset="0"/>
              </a:rPr>
              <a:t>(Assistant Professor</a:t>
            </a:r>
            <a:r>
              <a:rPr lang="en-US" b="0" dirty="0" smtClean="0">
                <a:solidFill>
                  <a:schemeClr val="tx1"/>
                </a:solidFill>
                <a:latin typeface="Arial Black" pitchFamily="34" charset="0"/>
              </a:rPr>
              <a:t>)</a:t>
            </a:r>
          </a:p>
          <a:p>
            <a:endParaRPr lang="en-US" b="0" dirty="0">
              <a:solidFill>
                <a:schemeClr val="tx1"/>
              </a:solidFill>
              <a:latin typeface="Arial Black" pitchFamily="34" charset="0"/>
            </a:endParaRPr>
          </a:p>
          <a:p>
            <a:endParaRPr lang="en-US" b="0" dirty="0" smtClean="0">
              <a:solidFill>
                <a:schemeClr val="tx1"/>
              </a:solidFill>
              <a:latin typeface="Arial Black" pitchFamily="34" charset="0"/>
            </a:endParaRPr>
          </a:p>
          <a:p>
            <a:pPr algn="l"/>
            <a:r>
              <a:rPr lang="en-US" dirty="0">
                <a:solidFill>
                  <a:schemeClr val="tx1"/>
                </a:solidFill>
                <a:latin typeface="Arial Black" pitchFamily="34" charset="0"/>
                <a:cs typeface="Arial" pitchFamily="34" charset="0"/>
              </a:rPr>
              <a:t>Team Members</a:t>
            </a:r>
          </a:p>
          <a:p>
            <a:pPr algn="l"/>
            <a:r>
              <a:rPr lang="en-US" dirty="0">
                <a:solidFill>
                  <a:schemeClr val="tx1"/>
                </a:solidFill>
                <a:latin typeface="Arial" pitchFamily="34" charset="0"/>
                <a:cs typeface="Arial" pitchFamily="34" charset="0"/>
              </a:rPr>
              <a:t>Ankit Palahania                      (177R1A05K2)</a:t>
            </a:r>
          </a:p>
          <a:p>
            <a:pPr algn="l"/>
            <a:r>
              <a:rPr lang="en-US" dirty="0">
                <a:solidFill>
                  <a:schemeClr val="tx1"/>
                </a:solidFill>
                <a:latin typeface="Arial" pitchFamily="34" charset="0"/>
                <a:cs typeface="Arial" pitchFamily="34" charset="0"/>
              </a:rPr>
              <a:t>K. Shravya                               (177R1A05L4</a:t>
            </a:r>
            <a:r>
              <a:rPr lang="en-US" dirty="0" smtClean="0">
                <a:solidFill>
                  <a:schemeClr val="tx1"/>
                </a:solidFill>
                <a:latin typeface="Arial" pitchFamily="34" charset="0"/>
                <a:cs typeface="Arial" pitchFamily="34" charset="0"/>
              </a:rPr>
              <a:t>)</a:t>
            </a:r>
          </a:p>
          <a:p>
            <a:pPr algn="l"/>
            <a:r>
              <a:rPr lang="en-US" smtClean="0">
                <a:solidFill>
                  <a:schemeClr val="tx1"/>
                </a:solidFill>
                <a:latin typeface="Arial" pitchFamily="34" charset="0"/>
                <a:cs typeface="Arial" pitchFamily="34" charset="0"/>
              </a:rPr>
              <a:t>Achyuth Reddy			  ( 177r1a05l5)</a:t>
            </a:r>
            <a:endParaRPr lang="en-US" dirty="0">
              <a:solidFill>
                <a:schemeClr val="tx1"/>
              </a:solidFill>
              <a:latin typeface="Arial" pitchFamily="34" charset="0"/>
              <a:cs typeface="Arial" pitchFamily="34" charset="0"/>
            </a:endParaRPr>
          </a:p>
          <a:p>
            <a:pPr algn="l"/>
            <a:endParaRPr lang="en-US" b="0" dirty="0">
              <a:latin typeface="Arial" pitchFamily="34" charset="0"/>
              <a:cs typeface="Arial"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087" y="108467"/>
            <a:ext cx="1780330" cy="1463040"/>
          </a:xfrm>
          <a:prstGeom prst="rect">
            <a:avLst/>
          </a:prstGeom>
          <a:ln w="19050" cap="sq">
            <a:solidFill>
              <a:schemeClr val="tx2"/>
            </a:solidFill>
            <a:prstDash val="solid"/>
            <a:miter lim="800000"/>
          </a:ln>
          <a:effectLst>
            <a:outerShdw blurRad="50800" dist="38100" dir="2700000" algn="tl" rotWithShape="0">
              <a:srgbClr val="000000">
                <a:alpha val="43000"/>
              </a:srgbClr>
            </a:outerShdw>
          </a:effectLst>
        </p:spPr>
      </p:pic>
      <p:sp>
        <p:nvSpPr>
          <p:cNvPr id="5" name="Text Placeholder 5"/>
          <p:cNvSpPr txBox="1">
            <a:spLocks/>
          </p:cNvSpPr>
          <p:nvPr/>
        </p:nvSpPr>
        <p:spPr>
          <a:xfrm>
            <a:off x="2501358" y="132973"/>
            <a:ext cx="9396002" cy="1065908"/>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r>
              <a:rPr lang="en-US" sz="3500" dirty="0" smtClean="0">
                <a:solidFill>
                  <a:schemeClr val="tx1"/>
                </a:solidFill>
                <a:latin typeface="Impact" pitchFamily="34" charset="0"/>
                <a:cs typeface="Arial" pitchFamily="34" charset="0"/>
              </a:rPr>
              <a:t>CMR TECHNICAL CAMPUS</a:t>
            </a:r>
            <a:r>
              <a:rPr lang="en-US" sz="3600" dirty="0" smtClean="0">
                <a:solidFill>
                  <a:schemeClr val="tx1"/>
                </a:solidFill>
                <a:cs typeface="Arial" panose="020B0604020202020204" pitchFamily="34" charset="0"/>
              </a:rPr>
              <a:t/>
            </a:r>
            <a:br>
              <a:rPr lang="en-US" sz="3600" dirty="0" smtClean="0">
                <a:solidFill>
                  <a:schemeClr val="tx1"/>
                </a:solidFill>
                <a:cs typeface="Arial" panose="020B0604020202020204" pitchFamily="34" charset="0"/>
              </a:rPr>
            </a:br>
            <a:r>
              <a:rPr lang="en-US" sz="1600" dirty="0" smtClean="0">
                <a:solidFill>
                  <a:schemeClr val="tx1"/>
                </a:solidFill>
                <a:cs typeface="Arial" panose="020B0604020202020204" pitchFamily="34" charset="0"/>
              </a:rPr>
              <a:t/>
            </a:r>
            <a:br>
              <a:rPr lang="en-US" sz="1600" dirty="0" smtClean="0">
                <a:solidFill>
                  <a:schemeClr val="tx1"/>
                </a:solidFill>
                <a:cs typeface="Arial" panose="020B0604020202020204" pitchFamily="34" charset="0"/>
              </a:rPr>
            </a:br>
            <a:r>
              <a:rPr lang="en-US" sz="1400" dirty="0" smtClean="0">
                <a:solidFill>
                  <a:schemeClr val="tx1"/>
                </a:solidFill>
                <a:latin typeface="Arial" pitchFamily="34" charset="0"/>
                <a:cs typeface="Arial" pitchFamily="34" charset="0"/>
              </a:rPr>
              <a:t>Accredited by NBA, Approved by AICTE, affiliated to JNTUH</a:t>
            </a:r>
            <a:br>
              <a:rPr lang="en-US" sz="1400" dirty="0" smtClean="0">
                <a:solidFill>
                  <a:schemeClr val="tx1"/>
                </a:solidFill>
                <a:latin typeface="Arial" pitchFamily="34" charset="0"/>
                <a:cs typeface="Arial" pitchFamily="34" charset="0"/>
              </a:rPr>
            </a:br>
            <a:r>
              <a:rPr lang="en-US" sz="1400" dirty="0" smtClean="0">
                <a:solidFill>
                  <a:schemeClr val="tx1"/>
                </a:solidFill>
                <a:latin typeface="Arial" pitchFamily="34" charset="0"/>
                <a:cs typeface="Arial" pitchFamily="34" charset="0"/>
              </a:rPr>
              <a:t>Kandlakoya (v), Medchal Road, Hyderabad-501401</a:t>
            </a:r>
            <a:endParaRPr lang="en-US" sz="14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8305336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172" y="113444"/>
            <a:ext cx="4745710" cy="971286"/>
          </a:xfrm>
        </p:spPr>
        <p:txBody>
          <a:bodyPr/>
          <a:lstStyle/>
          <a:p>
            <a:r>
              <a:rPr lang="en-US" dirty="0" smtClean="0">
                <a:latin typeface="Impact" pitchFamily="34" charset="0"/>
              </a:rPr>
              <a:t>Architecture</a:t>
            </a:r>
            <a:endParaRPr lang="en-US" dirty="0">
              <a:latin typeface="Impact" pitchFamily="34" charset="0"/>
            </a:endParaRPr>
          </a:p>
        </p:txBody>
      </p:sp>
      <p:sp>
        <p:nvSpPr>
          <p:cNvPr id="4" name="Rounded Rectangle 3"/>
          <p:cNvSpPr/>
          <p:nvPr/>
        </p:nvSpPr>
        <p:spPr>
          <a:xfrm>
            <a:off x="1564345" y="1941982"/>
            <a:ext cx="1600196" cy="600634"/>
          </a:xfrm>
          <a:prstGeom prst="roundRect">
            <a:avLst/>
          </a:prstGeom>
          <a:solidFill>
            <a:srgbClr val="00206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1"/>
                </a:solidFill>
              </a:rPr>
              <a:t>ADMIN</a:t>
            </a:r>
            <a:endParaRPr lang="en-US" sz="1400" b="1" dirty="0">
              <a:solidFill>
                <a:schemeClr val="bg1"/>
              </a:solidFill>
            </a:endParaRPr>
          </a:p>
        </p:txBody>
      </p:sp>
      <p:cxnSp>
        <p:nvCxnSpPr>
          <p:cNvPr id="5" name="Straight Connector 4"/>
          <p:cNvCxnSpPr/>
          <p:nvPr/>
        </p:nvCxnSpPr>
        <p:spPr>
          <a:xfrm>
            <a:off x="1163021" y="973567"/>
            <a:ext cx="4179944" cy="0"/>
          </a:xfrm>
          <a:prstGeom prst="line">
            <a:avLst/>
          </a:prstGeom>
          <a:ln w="250825" cmpd="sng"/>
        </p:spPr>
        <p:style>
          <a:lnRef idx="1">
            <a:schemeClr val="accent1"/>
          </a:lnRef>
          <a:fillRef idx="0">
            <a:schemeClr val="accent1"/>
          </a:fillRef>
          <a:effectRef idx="0">
            <a:schemeClr val="accent1"/>
          </a:effectRef>
          <a:fontRef idx="minor">
            <a:schemeClr val="tx1"/>
          </a:fontRef>
        </p:style>
      </p:cxnSp>
      <p:pic>
        <p:nvPicPr>
          <p:cNvPr id="1026" name="Picture 2" descr="C:\Users\ANKIT PALAHANIA\Downloads\download.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526616" y="1846731"/>
            <a:ext cx="2452312" cy="896469"/>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a:off x="3164541" y="2145700"/>
            <a:ext cx="1362075" cy="0"/>
          </a:xfrm>
          <a:prstGeom prst="straightConnector1">
            <a:avLst/>
          </a:prstGeom>
          <a:ln w="3810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2288228122"/>
              </p:ext>
            </p:extLst>
          </p:nvPr>
        </p:nvGraphicFramePr>
        <p:xfrm>
          <a:off x="8353083" y="1415829"/>
          <a:ext cx="3167529" cy="2219960"/>
        </p:xfrm>
        <a:graphic>
          <a:graphicData uri="http://schemas.openxmlformats.org/drawingml/2006/table">
            <a:tbl>
              <a:tblPr firstRow="1" bandRow="1">
                <a:tableStyleId>{8A107856-5554-42FB-B03E-39F5DBC370BA}</a:tableStyleId>
              </a:tblPr>
              <a:tblGrid>
                <a:gridCol w="3167529"/>
              </a:tblGrid>
              <a:tr h="355400">
                <a:tc>
                  <a:txBody>
                    <a:bodyPr/>
                    <a:lstStyle/>
                    <a:p>
                      <a:pPr algn="ctr"/>
                      <a:r>
                        <a:rPr lang="en-US" dirty="0" smtClean="0"/>
                        <a:t>Upload</a:t>
                      </a:r>
                      <a:r>
                        <a:rPr lang="en-US" baseline="0" dirty="0" smtClean="0"/>
                        <a:t> Notice</a:t>
                      </a:r>
                      <a:endParaRPr lang="en-US"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solidFill>
                      <a:schemeClr val="bg1"/>
                    </a:solidFill>
                  </a:tcPr>
                </a:tc>
              </a:tr>
              <a:tr h="370840">
                <a:tc>
                  <a:txBody>
                    <a:bodyPr/>
                    <a:lstStyle/>
                    <a:p>
                      <a:pPr algn="ctr"/>
                      <a:r>
                        <a:rPr lang="en-US" b="1" dirty="0" smtClean="0"/>
                        <a:t>Update</a:t>
                      </a:r>
                      <a:r>
                        <a:rPr lang="en-US" b="1" baseline="0" dirty="0" smtClean="0"/>
                        <a:t> Gallery</a:t>
                      </a:r>
                      <a:endParaRPr lang="en-US" b="1"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solidFill>
                      <a:schemeClr val="bg1"/>
                    </a:solidFill>
                  </a:tcPr>
                </a:tc>
              </a:tr>
              <a:tr h="370840">
                <a:tc>
                  <a:txBody>
                    <a:bodyPr/>
                    <a:lstStyle/>
                    <a:p>
                      <a:pPr algn="ctr"/>
                      <a:r>
                        <a:rPr lang="en-US" b="1" dirty="0" smtClean="0"/>
                        <a:t>Update</a:t>
                      </a:r>
                      <a:r>
                        <a:rPr lang="en-US" b="1" baseline="0" dirty="0" smtClean="0"/>
                        <a:t> Study Material</a:t>
                      </a:r>
                      <a:endParaRPr lang="en-US" b="1"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solidFill>
                      <a:schemeClr val="bg1"/>
                    </a:solidFill>
                  </a:tcPr>
                </a:tc>
              </a:tr>
              <a:tr h="370840">
                <a:tc>
                  <a:txBody>
                    <a:bodyPr/>
                    <a:lstStyle/>
                    <a:p>
                      <a:pPr algn="ctr"/>
                      <a:r>
                        <a:rPr lang="en-US" b="1" dirty="0" smtClean="0"/>
                        <a:t>Update Faculty</a:t>
                      </a:r>
                      <a:endParaRPr lang="en-US" b="1"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solidFill>
                      <a:schemeClr val="bg1"/>
                    </a:solidFill>
                  </a:tcPr>
                </a:tc>
              </a:tr>
              <a:tr h="370840">
                <a:tc>
                  <a:txBody>
                    <a:bodyPr/>
                    <a:lstStyle/>
                    <a:p>
                      <a:pPr algn="ctr"/>
                      <a:r>
                        <a:rPr lang="en-US" b="1" dirty="0" smtClean="0"/>
                        <a:t>Delete</a:t>
                      </a:r>
                      <a:r>
                        <a:rPr lang="en-US" b="1" baseline="0" dirty="0" smtClean="0"/>
                        <a:t> Notice</a:t>
                      </a:r>
                      <a:endParaRPr lang="en-US" b="1"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solidFill>
                      <a:schemeClr val="bg1"/>
                    </a:solidFill>
                  </a:tcPr>
                </a:tc>
              </a:tr>
              <a:tr h="370840">
                <a:tc>
                  <a:txBody>
                    <a:bodyPr/>
                    <a:lstStyle/>
                    <a:p>
                      <a:pPr algn="ctr"/>
                      <a:r>
                        <a:rPr lang="en-US" b="1" dirty="0" smtClean="0"/>
                        <a:t>Logout</a:t>
                      </a:r>
                      <a:endParaRPr lang="en-US" b="1"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solidFill>
                      <a:schemeClr val="bg1"/>
                    </a:solidFill>
                  </a:tcPr>
                </a:tc>
              </a:tr>
            </a:tbl>
          </a:graphicData>
        </a:graphic>
      </p:graphicFrame>
      <p:sp>
        <p:nvSpPr>
          <p:cNvPr id="13" name="TextBox 12"/>
          <p:cNvSpPr txBox="1"/>
          <p:nvPr/>
        </p:nvSpPr>
        <p:spPr>
          <a:xfrm>
            <a:off x="3493558" y="1757316"/>
            <a:ext cx="704039" cy="369332"/>
          </a:xfrm>
          <a:prstGeom prst="rect">
            <a:avLst/>
          </a:prstGeom>
          <a:noFill/>
        </p:spPr>
        <p:txBody>
          <a:bodyPr wrap="none" rtlCol="0">
            <a:spAutoFit/>
          </a:bodyPr>
          <a:lstStyle/>
          <a:p>
            <a:r>
              <a:rPr lang="en-US" b="1" i="1" dirty="0" smtClean="0"/>
              <a:t>Login</a:t>
            </a:r>
            <a:endParaRPr lang="en-US" b="1" i="1" dirty="0"/>
          </a:p>
        </p:txBody>
      </p:sp>
      <p:cxnSp>
        <p:nvCxnSpPr>
          <p:cNvPr id="15" name="Straight Arrow Connector 14"/>
          <p:cNvCxnSpPr/>
          <p:nvPr/>
        </p:nvCxnSpPr>
        <p:spPr>
          <a:xfrm flipH="1" flipV="1">
            <a:off x="3164541" y="2348756"/>
            <a:ext cx="1362074" cy="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493558" y="2404646"/>
            <a:ext cx="777777" cy="338554"/>
          </a:xfrm>
          <a:prstGeom prst="rect">
            <a:avLst/>
          </a:prstGeom>
          <a:noFill/>
        </p:spPr>
        <p:txBody>
          <a:bodyPr wrap="none" rtlCol="0">
            <a:spAutoFit/>
          </a:bodyPr>
          <a:lstStyle/>
          <a:p>
            <a:r>
              <a:rPr lang="en-US" sz="1600" b="1" i="1" dirty="0" smtClean="0"/>
              <a:t>Logout</a:t>
            </a:r>
            <a:endParaRPr lang="en-US" b="1" i="1" dirty="0"/>
          </a:p>
        </p:txBody>
      </p:sp>
      <p:sp>
        <p:nvSpPr>
          <p:cNvPr id="18" name="Right Arrow 17"/>
          <p:cNvSpPr/>
          <p:nvPr/>
        </p:nvSpPr>
        <p:spPr>
          <a:xfrm>
            <a:off x="7014788" y="2077574"/>
            <a:ext cx="1338295" cy="448235"/>
          </a:xfrm>
          <a:prstGeom prst="rightArrow">
            <a:avLst/>
          </a:prstGeom>
          <a:solidFill>
            <a:schemeClr val="tx1">
              <a:lumMod val="85000"/>
              <a:lumOff val="1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ounded Rectangle 18"/>
          <p:cNvSpPr/>
          <p:nvPr/>
        </p:nvSpPr>
        <p:spPr>
          <a:xfrm>
            <a:off x="1631575" y="4173071"/>
            <a:ext cx="1532965" cy="690282"/>
          </a:xfrm>
          <a:prstGeom prst="roundRect">
            <a:avLst/>
          </a:prstGeom>
          <a:solidFill>
            <a:srgbClr val="FF0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STUDENT</a:t>
            </a:r>
            <a:endParaRPr lang="en-US" b="1" dirty="0"/>
          </a:p>
        </p:txBody>
      </p:sp>
      <p:graphicFrame>
        <p:nvGraphicFramePr>
          <p:cNvPr id="20" name="Table 19"/>
          <p:cNvGraphicFramePr>
            <a:graphicFrameLocks noGrp="1"/>
          </p:cNvGraphicFramePr>
          <p:nvPr>
            <p:extLst>
              <p:ext uri="{D42A27DB-BD31-4B8C-83A1-F6EECF244321}">
                <p14:modId xmlns:p14="http://schemas.microsoft.com/office/powerpoint/2010/main" val="4216474132"/>
              </p:ext>
            </p:extLst>
          </p:nvPr>
        </p:nvGraphicFramePr>
        <p:xfrm>
          <a:off x="4616380" y="3612781"/>
          <a:ext cx="3511876" cy="3048000"/>
        </p:xfrm>
        <a:graphic>
          <a:graphicData uri="http://schemas.openxmlformats.org/drawingml/2006/table">
            <a:tbl>
              <a:tblPr firstRow="1" bandRow="1">
                <a:tableStyleId>{8A107856-5554-42FB-B03E-39F5DBC370BA}</a:tableStyleId>
              </a:tblPr>
              <a:tblGrid>
                <a:gridCol w="3511876"/>
              </a:tblGrid>
              <a:tr h="297628">
                <a:tc>
                  <a:txBody>
                    <a:bodyPr/>
                    <a:lstStyle/>
                    <a:p>
                      <a:pPr algn="ctr"/>
                      <a:r>
                        <a:rPr lang="en-US" sz="1400" b="1" dirty="0" smtClean="0"/>
                        <a:t>About College</a:t>
                      </a:r>
                      <a:endParaRPr lang="en-US" sz="1400" b="1"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solidFill>
                      <a:schemeClr val="bg1"/>
                    </a:solidFill>
                  </a:tcPr>
                </a:tc>
              </a:tr>
              <a:tr h="297628">
                <a:tc>
                  <a:txBody>
                    <a:bodyPr/>
                    <a:lstStyle/>
                    <a:p>
                      <a:pPr algn="ctr"/>
                      <a:r>
                        <a:rPr lang="en-US" sz="1400" b="1" dirty="0" smtClean="0"/>
                        <a:t>Location in Google</a:t>
                      </a:r>
                      <a:r>
                        <a:rPr lang="en-US" sz="1400" b="1" baseline="0" dirty="0" smtClean="0"/>
                        <a:t> Maps</a:t>
                      </a:r>
                      <a:endParaRPr lang="en-US" sz="1400" b="1"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solidFill>
                      <a:schemeClr val="bg1"/>
                    </a:solidFill>
                  </a:tcPr>
                </a:tc>
              </a:tr>
              <a:tr h="297628">
                <a:tc>
                  <a:txBody>
                    <a:bodyPr/>
                    <a:lstStyle/>
                    <a:p>
                      <a:pPr algn="ctr"/>
                      <a:r>
                        <a:rPr lang="en-US" sz="1400" b="1" dirty="0" smtClean="0"/>
                        <a:t>Notice</a:t>
                      </a:r>
                      <a:r>
                        <a:rPr lang="en-US" sz="1400" b="1" baseline="0" dirty="0" smtClean="0"/>
                        <a:t> Board</a:t>
                      </a:r>
                      <a:endParaRPr lang="en-US" sz="1400" b="1"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solidFill>
                      <a:schemeClr val="bg1"/>
                    </a:solidFill>
                  </a:tcPr>
                </a:tc>
              </a:tr>
              <a:tr h="297628">
                <a:tc>
                  <a:txBody>
                    <a:bodyPr/>
                    <a:lstStyle/>
                    <a:p>
                      <a:pPr algn="ctr"/>
                      <a:r>
                        <a:rPr lang="en-US" sz="1400" b="1" dirty="0" smtClean="0"/>
                        <a:t>Gallery (Events,</a:t>
                      </a:r>
                      <a:r>
                        <a:rPr lang="en-US" sz="1400" b="1" baseline="0" dirty="0" smtClean="0"/>
                        <a:t> Library, Placements)</a:t>
                      </a:r>
                      <a:endParaRPr lang="en-US" sz="1400" b="1"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solidFill>
                      <a:schemeClr val="bg1"/>
                    </a:solidFill>
                  </a:tcPr>
                </a:tc>
              </a:tr>
              <a:tr h="297628">
                <a:tc>
                  <a:txBody>
                    <a:bodyPr/>
                    <a:lstStyle/>
                    <a:p>
                      <a:pPr algn="ctr"/>
                      <a:r>
                        <a:rPr lang="en-US" sz="1400" b="1" dirty="0" smtClean="0"/>
                        <a:t>Faculty</a:t>
                      </a:r>
                      <a:endParaRPr lang="en-US" sz="1400" b="1"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solidFill>
                      <a:schemeClr val="bg1"/>
                    </a:solidFill>
                  </a:tcPr>
                </a:tc>
              </a:tr>
              <a:tr h="297628">
                <a:tc>
                  <a:txBody>
                    <a:bodyPr/>
                    <a:lstStyle/>
                    <a:p>
                      <a:pPr algn="ctr"/>
                      <a:r>
                        <a:rPr lang="en-US" sz="1400" b="1" dirty="0" smtClean="0"/>
                        <a:t>Study</a:t>
                      </a:r>
                      <a:r>
                        <a:rPr lang="en-US" sz="1400" b="1" baseline="0" dirty="0" smtClean="0"/>
                        <a:t> Material (EBooks, Papers, Solutions)</a:t>
                      </a:r>
                      <a:endParaRPr lang="en-US" sz="1400" b="1"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solidFill>
                      <a:schemeClr val="bg1"/>
                    </a:solidFill>
                  </a:tcPr>
                </a:tc>
              </a:tr>
              <a:tr h="297628">
                <a:tc>
                  <a:txBody>
                    <a:bodyPr/>
                    <a:lstStyle/>
                    <a:p>
                      <a:pPr algn="ctr"/>
                      <a:r>
                        <a:rPr lang="en-US" sz="1400" b="1" dirty="0" smtClean="0"/>
                        <a:t>Video Lectures</a:t>
                      </a:r>
                      <a:endParaRPr lang="en-US" sz="1400" b="1"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solidFill>
                      <a:schemeClr val="bg1"/>
                    </a:solidFill>
                  </a:tcPr>
                </a:tc>
              </a:tr>
              <a:tr h="297628">
                <a:tc>
                  <a:txBody>
                    <a:bodyPr/>
                    <a:lstStyle/>
                    <a:p>
                      <a:pPr algn="ctr"/>
                      <a:r>
                        <a:rPr lang="en-US" sz="1400" b="1" dirty="0" smtClean="0"/>
                        <a:t>College website</a:t>
                      </a:r>
                      <a:endParaRPr lang="en-US" sz="1400" b="1"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solidFill>
                      <a:schemeClr val="bg1"/>
                    </a:solidFill>
                  </a:tcPr>
                </a:tc>
              </a:tr>
              <a:tr h="297628">
                <a:tc>
                  <a:txBody>
                    <a:bodyPr/>
                    <a:lstStyle/>
                    <a:p>
                      <a:pPr algn="ctr"/>
                      <a:r>
                        <a:rPr lang="en-US" sz="1400" b="1" dirty="0" smtClean="0"/>
                        <a:t>Share the App</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solidFill>
                      <a:schemeClr val="bg1"/>
                    </a:solidFill>
                  </a:tcPr>
                </a:tc>
              </a:tr>
              <a:tr h="297628">
                <a:tc>
                  <a:txBody>
                    <a:bodyPr/>
                    <a:lstStyle/>
                    <a:p>
                      <a:pPr algn="ctr"/>
                      <a:r>
                        <a:rPr lang="en-US" sz="1400" b="1" dirty="0" smtClean="0"/>
                        <a:t>Change Theme</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solidFill>
                      <a:schemeClr val="bg1"/>
                    </a:solidFill>
                  </a:tcPr>
                </a:tc>
              </a:tr>
            </a:tbl>
          </a:graphicData>
        </a:graphic>
      </p:graphicFrame>
      <p:sp>
        <p:nvSpPr>
          <p:cNvPr id="21" name="Right Arrow 20"/>
          <p:cNvSpPr/>
          <p:nvPr/>
        </p:nvSpPr>
        <p:spPr>
          <a:xfrm>
            <a:off x="3164539" y="4258235"/>
            <a:ext cx="1443319" cy="43927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a:off x="2398057" y="3747246"/>
            <a:ext cx="2209801" cy="17930"/>
          </a:xfrm>
          <a:prstGeom prst="straightConnector1">
            <a:avLst/>
          </a:prstGeom>
          <a:ln w="571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24" name="Straight Connector 1023"/>
          <p:cNvCxnSpPr>
            <a:stCxn id="4" idx="2"/>
            <a:endCxn id="4" idx="2"/>
          </p:cNvCxnSpPr>
          <p:nvPr/>
        </p:nvCxnSpPr>
        <p:spPr>
          <a:xfrm>
            <a:off x="2364443" y="254261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7" name="Straight Connector 1026"/>
          <p:cNvCxnSpPr>
            <a:endCxn id="4" idx="2"/>
          </p:cNvCxnSpPr>
          <p:nvPr/>
        </p:nvCxnSpPr>
        <p:spPr>
          <a:xfrm flipH="1" flipV="1">
            <a:off x="2364443" y="2542616"/>
            <a:ext cx="17369" cy="122256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057417" y="1818871"/>
            <a:ext cx="1253035" cy="307777"/>
          </a:xfrm>
          <a:prstGeom prst="rect">
            <a:avLst/>
          </a:prstGeom>
          <a:noFill/>
        </p:spPr>
        <p:txBody>
          <a:bodyPr wrap="none" rtlCol="0">
            <a:spAutoFit/>
          </a:bodyPr>
          <a:lstStyle/>
          <a:p>
            <a:r>
              <a:rPr lang="en-US" sz="1400" b="1" i="1" dirty="0" smtClean="0"/>
              <a:t>Stores all data</a:t>
            </a:r>
            <a:endParaRPr lang="en-US" b="1" i="1" dirty="0"/>
          </a:p>
        </p:txBody>
      </p:sp>
      <p:cxnSp>
        <p:nvCxnSpPr>
          <p:cNvPr id="8" name="Straight Arrow Connector 7"/>
          <p:cNvCxnSpPr/>
          <p:nvPr/>
        </p:nvCxnSpPr>
        <p:spPr>
          <a:xfrm>
            <a:off x="2070847" y="2542616"/>
            <a:ext cx="0" cy="1630455"/>
          </a:xfrm>
          <a:prstGeom prst="straightConnector1">
            <a:avLst/>
          </a:prstGeom>
          <a:ln w="57150">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147668" y="4782671"/>
            <a:ext cx="1395817" cy="461665"/>
          </a:xfrm>
          <a:prstGeom prst="rect">
            <a:avLst/>
          </a:prstGeom>
          <a:noFill/>
        </p:spPr>
        <p:txBody>
          <a:bodyPr wrap="square" rtlCol="0">
            <a:spAutoFit/>
          </a:bodyPr>
          <a:lstStyle/>
          <a:p>
            <a:r>
              <a:rPr lang="en-US" sz="1200" b="1" i="1" dirty="0" smtClean="0"/>
              <a:t>Student accessing </a:t>
            </a:r>
          </a:p>
          <a:p>
            <a:r>
              <a:rPr lang="en-US" sz="1200" b="1" i="1" dirty="0" smtClean="0"/>
              <a:t>the data</a:t>
            </a:r>
            <a:endParaRPr lang="en-US" sz="1200" b="1" i="1" dirty="0"/>
          </a:p>
        </p:txBody>
      </p:sp>
      <p:sp>
        <p:nvSpPr>
          <p:cNvPr id="14" name="TextBox 13"/>
          <p:cNvSpPr txBox="1"/>
          <p:nvPr/>
        </p:nvSpPr>
        <p:spPr>
          <a:xfrm>
            <a:off x="1163021" y="2956672"/>
            <a:ext cx="827143" cy="646331"/>
          </a:xfrm>
          <a:prstGeom prst="rect">
            <a:avLst/>
          </a:prstGeom>
          <a:noFill/>
        </p:spPr>
        <p:txBody>
          <a:bodyPr wrap="square" rtlCol="0">
            <a:spAutoFit/>
          </a:bodyPr>
          <a:lstStyle/>
          <a:p>
            <a:r>
              <a:rPr lang="en-US" sz="1200" b="1" i="1" dirty="0" smtClean="0"/>
              <a:t>Student can share feedback</a:t>
            </a:r>
            <a:endParaRPr lang="en-US" sz="1200" b="1" i="1" dirty="0"/>
          </a:p>
        </p:txBody>
      </p:sp>
    </p:spTree>
    <p:extLst>
      <p:ext uri="{BB962C8B-B14F-4D97-AF65-F5344CB8AC3E}">
        <p14:creationId xmlns:p14="http://schemas.microsoft.com/office/powerpoint/2010/main" val="37716059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998" y="321425"/>
            <a:ext cx="10178322" cy="1019695"/>
          </a:xfrm>
        </p:spPr>
        <p:txBody>
          <a:bodyPr>
            <a:normAutofit/>
          </a:bodyPr>
          <a:lstStyle/>
          <a:p>
            <a:r>
              <a:rPr lang="en-US" sz="5400" dirty="0" smtClean="0">
                <a:latin typeface="Impact" pitchFamily="34" charset="0"/>
              </a:rPr>
              <a:t>Modules</a:t>
            </a:r>
            <a:endParaRPr lang="en-US" sz="5400" dirty="0">
              <a:latin typeface="Impact" pitchFamily="34" charset="0"/>
            </a:endParaRPr>
          </a:p>
        </p:txBody>
      </p:sp>
      <p:sp>
        <p:nvSpPr>
          <p:cNvPr id="3" name="Content Placeholder 2"/>
          <p:cNvSpPr>
            <a:spLocks noGrp="1"/>
          </p:cNvSpPr>
          <p:nvPr>
            <p:ph idx="1"/>
          </p:nvPr>
        </p:nvSpPr>
        <p:spPr>
          <a:xfrm>
            <a:off x="1810478" y="1869441"/>
            <a:ext cx="4864642" cy="1493519"/>
          </a:xfrm>
        </p:spPr>
        <p:txBody>
          <a:bodyPr>
            <a:normAutofit/>
          </a:bodyPr>
          <a:lstStyle/>
          <a:p>
            <a:r>
              <a:rPr lang="en-US" sz="2800" b="1" dirty="0" smtClean="0">
                <a:solidFill>
                  <a:schemeClr val="tx1"/>
                </a:solidFill>
              </a:rPr>
              <a:t>ADMIN (Faculty)</a:t>
            </a:r>
          </a:p>
          <a:p>
            <a:r>
              <a:rPr lang="en-US" sz="2800" b="1" dirty="0" smtClean="0">
                <a:solidFill>
                  <a:schemeClr val="tx1"/>
                </a:solidFill>
              </a:rPr>
              <a:t>STUDENT</a:t>
            </a:r>
            <a:endParaRPr lang="en-US" sz="2800" b="1" dirty="0">
              <a:solidFill>
                <a:schemeClr val="tx1"/>
              </a:solidFill>
            </a:endParaRPr>
          </a:p>
        </p:txBody>
      </p:sp>
      <p:cxnSp>
        <p:nvCxnSpPr>
          <p:cNvPr id="4" name="Straight Connector 3"/>
          <p:cNvCxnSpPr/>
          <p:nvPr/>
        </p:nvCxnSpPr>
        <p:spPr>
          <a:xfrm>
            <a:off x="1351280" y="1249680"/>
            <a:ext cx="2915920" cy="0"/>
          </a:xfrm>
          <a:prstGeom prst="line">
            <a:avLst/>
          </a:prstGeom>
          <a:ln w="250825" cmpd="sng"/>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0650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latin typeface="Impact" pitchFamily="34" charset="0"/>
              </a:rPr>
              <a:t>UML DIAGRAMS</a:t>
            </a:r>
            <a:endParaRPr lang="en-US" sz="6000" dirty="0">
              <a:latin typeface="Impact" pitchFamily="34" charset="0"/>
            </a:endParaRPr>
          </a:p>
        </p:txBody>
      </p:sp>
      <p:sp>
        <p:nvSpPr>
          <p:cNvPr id="8" name="Content Placeholder 7"/>
          <p:cNvSpPr>
            <a:spLocks noGrp="1"/>
          </p:cNvSpPr>
          <p:nvPr>
            <p:ph idx="1"/>
          </p:nvPr>
        </p:nvSpPr>
        <p:spPr>
          <a:xfrm>
            <a:off x="2145758" y="2529841"/>
            <a:ext cx="5565682" cy="2631439"/>
          </a:xfrm>
        </p:spPr>
        <p:txBody>
          <a:bodyPr>
            <a:normAutofit/>
          </a:bodyPr>
          <a:lstStyle/>
          <a:p>
            <a:r>
              <a:rPr lang="en-US" sz="2800" b="1" dirty="0" smtClean="0">
                <a:solidFill>
                  <a:schemeClr val="tx1"/>
                </a:solidFill>
              </a:rPr>
              <a:t>Use Case Diagram</a:t>
            </a:r>
          </a:p>
          <a:p>
            <a:r>
              <a:rPr lang="en-US" sz="2800" b="1" dirty="0" smtClean="0">
                <a:solidFill>
                  <a:schemeClr val="tx1"/>
                </a:solidFill>
              </a:rPr>
              <a:t>Class Diagram</a:t>
            </a:r>
          </a:p>
          <a:p>
            <a:r>
              <a:rPr lang="en-US" sz="2800" b="1" dirty="0" smtClean="0">
                <a:solidFill>
                  <a:schemeClr val="tx1"/>
                </a:solidFill>
              </a:rPr>
              <a:t>Sequence Diagram</a:t>
            </a:r>
          </a:p>
          <a:p>
            <a:r>
              <a:rPr lang="en-US" sz="2800" b="1" dirty="0" smtClean="0">
                <a:solidFill>
                  <a:schemeClr val="tx1"/>
                </a:solidFill>
              </a:rPr>
              <a:t>Activity Diagram</a:t>
            </a:r>
          </a:p>
          <a:p>
            <a:endParaRPr lang="en-US" sz="2400" b="1" dirty="0">
              <a:solidFill>
                <a:schemeClr val="tx1"/>
              </a:solidFill>
            </a:endParaRPr>
          </a:p>
        </p:txBody>
      </p:sp>
      <p:cxnSp>
        <p:nvCxnSpPr>
          <p:cNvPr id="4" name="Straight Connector 3"/>
          <p:cNvCxnSpPr/>
          <p:nvPr/>
        </p:nvCxnSpPr>
        <p:spPr>
          <a:xfrm>
            <a:off x="1351280" y="1361440"/>
            <a:ext cx="4866640" cy="0"/>
          </a:xfrm>
          <a:prstGeom prst="line">
            <a:avLst/>
          </a:prstGeom>
          <a:ln w="250825" cmpd="sng"/>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6018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618" y="0"/>
            <a:ext cx="2628982" cy="1351280"/>
          </a:xfrm>
          <a:solidFill>
            <a:schemeClr val="tx2"/>
          </a:solidFill>
        </p:spPr>
        <p:txBody>
          <a:bodyPr>
            <a:normAutofit fontScale="90000"/>
          </a:bodyPr>
          <a:lstStyle/>
          <a:p>
            <a:r>
              <a:rPr lang="en-US" dirty="0" smtClean="0">
                <a:solidFill>
                  <a:schemeClr val="bg1"/>
                </a:solidFill>
                <a:latin typeface="Impact" pitchFamily="34" charset="0"/>
              </a:rPr>
              <a:t>USE CASE </a:t>
            </a:r>
            <a:br>
              <a:rPr lang="en-US" dirty="0" smtClean="0">
                <a:solidFill>
                  <a:schemeClr val="bg1"/>
                </a:solidFill>
                <a:latin typeface="Impact" pitchFamily="34" charset="0"/>
              </a:rPr>
            </a:br>
            <a:r>
              <a:rPr lang="en-US" dirty="0" smtClean="0">
                <a:solidFill>
                  <a:schemeClr val="bg1"/>
                </a:solidFill>
                <a:latin typeface="Impact" pitchFamily="34" charset="0"/>
              </a:rPr>
              <a:t>DIAGRAM</a:t>
            </a:r>
            <a:endParaRPr lang="en-US" dirty="0">
              <a:solidFill>
                <a:schemeClr val="bg1"/>
              </a:solidFill>
              <a:latin typeface="Impact" pitchFamily="34" charset="0"/>
            </a:endParaRPr>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
                    </a14:imgEffect>
                    <a14:imgEffect>
                      <a14:colorTemperature colorTemp="6300"/>
                    </a14:imgEffect>
                    <a14:imgEffect>
                      <a14:saturation sat="99000"/>
                    </a14:imgEffect>
                    <a14:imgEffect>
                      <a14:brightnessContrast bright="7000" contrast="-10000"/>
                    </a14:imgEffect>
                  </a14:imgLayer>
                </a14:imgProps>
              </a:ext>
              <a:ext uri="{28A0092B-C50C-407E-A947-70E740481C1C}">
                <a14:useLocalDpi xmlns:a14="http://schemas.microsoft.com/office/drawing/2010/main" val="0"/>
              </a:ext>
            </a:extLst>
          </a:blip>
          <a:srcRect/>
          <a:stretch>
            <a:fillRect/>
          </a:stretch>
        </p:blipFill>
        <p:spPr bwMode="auto">
          <a:xfrm>
            <a:off x="3312160" y="0"/>
            <a:ext cx="8412480"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47562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278" y="0"/>
            <a:ext cx="4458242" cy="701040"/>
          </a:xfrm>
          <a:solidFill>
            <a:schemeClr val="tx2"/>
          </a:solidFill>
        </p:spPr>
        <p:txBody>
          <a:bodyPr>
            <a:normAutofit fontScale="90000"/>
          </a:bodyPr>
          <a:lstStyle/>
          <a:p>
            <a:r>
              <a:rPr lang="en-US" dirty="0" smtClean="0">
                <a:solidFill>
                  <a:schemeClr val="bg1"/>
                </a:solidFill>
                <a:latin typeface="Impact" pitchFamily="34" charset="0"/>
              </a:rPr>
              <a:t>CLASS DIAGRAM</a:t>
            </a:r>
            <a:endParaRPr lang="en-US" dirty="0">
              <a:solidFill>
                <a:schemeClr val="bg1"/>
              </a:solidFill>
              <a:latin typeface="Impact" pitchFamily="34" charset="0"/>
            </a:endParaRPr>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7000"/>
                    </a14:imgEffect>
                    <a14:imgEffect>
                      <a14:colorTemperature colorTemp="6100"/>
                    </a14:imgEffect>
                    <a14:imgEffect>
                      <a14:saturation sat="102000"/>
                    </a14:imgEffect>
                    <a14:imgEffect>
                      <a14:brightnessContrast bright="8000" contrast="-3000"/>
                    </a14:imgEffect>
                  </a14:imgLayer>
                </a14:imgProps>
              </a:ext>
              <a:ext uri="{28A0092B-C50C-407E-A947-70E740481C1C}">
                <a14:useLocalDpi xmlns:a14="http://schemas.microsoft.com/office/drawing/2010/main" val="0"/>
              </a:ext>
            </a:extLst>
          </a:blip>
          <a:srcRect/>
          <a:stretch>
            <a:fillRect/>
          </a:stretch>
        </p:blipFill>
        <p:spPr bwMode="auto">
          <a:xfrm>
            <a:off x="0" y="701040"/>
            <a:ext cx="12192000" cy="615696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82924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0"/>
            <a:ext cx="3068320" cy="1564640"/>
          </a:xfrm>
          <a:solidFill>
            <a:schemeClr val="tx2"/>
          </a:solidFill>
        </p:spPr>
        <p:txBody>
          <a:bodyPr>
            <a:normAutofit/>
          </a:bodyPr>
          <a:lstStyle/>
          <a:p>
            <a:r>
              <a:rPr lang="en-US" sz="4800" dirty="0" smtClean="0">
                <a:solidFill>
                  <a:schemeClr val="accent1"/>
                </a:solidFill>
                <a:latin typeface="Impact" pitchFamily="34" charset="0"/>
              </a:rPr>
              <a:t>  </a:t>
            </a:r>
            <a:r>
              <a:rPr lang="en-US" sz="4800" dirty="0" smtClean="0">
                <a:solidFill>
                  <a:schemeClr val="bg1"/>
                </a:solidFill>
                <a:latin typeface="Impact" pitchFamily="34" charset="0"/>
              </a:rPr>
              <a:t>Sequence </a:t>
            </a:r>
            <a:br>
              <a:rPr lang="en-US" sz="4800" dirty="0" smtClean="0">
                <a:solidFill>
                  <a:schemeClr val="bg1"/>
                </a:solidFill>
                <a:latin typeface="Impact" pitchFamily="34" charset="0"/>
              </a:rPr>
            </a:br>
            <a:r>
              <a:rPr lang="en-US" sz="4800" dirty="0" smtClean="0">
                <a:solidFill>
                  <a:schemeClr val="bg1"/>
                </a:solidFill>
                <a:latin typeface="Impact" pitchFamily="34" charset="0"/>
              </a:rPr>
              <a:t>  Diagram</a:t>
            </a:r>
            <a:endParaRPr lang="en-US" sz="4800" dirty="0">
              <a:solidFill>
                <a:schemeClr val="bg1"/>
              </a:solidFill>
              <a:latin typeface="Impact" pitchFamily="34" charset="0"/>
            </a:endParaRPr>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
                    </a14:imgEffect>
                    <a14:imgEffect>
                      <a14:colorTemperature colorTemp="5800"/>
                    </a14:imgEffect>
                    <a14:imgEffect>
                      <a14:saturation sat="95000"/>
                    </a14:imgEffect>
                    <a14:imgEffect>
                      <a14:brightnessContrast bright="7000" contrast="-4000"/>
                    </a14:imgEffect>
                  </a14:imgLayer>
                </a14:imgProps>
              </a:ext>
              <a:ext uri="{28A0092B-C50C-407E-A947-70E740481C1C}">
                <a14:useLocalDpi xmlns:a14="http://schemas.microsoft.com/office/drawing/2010/main" val="0"/>
              </a:ext>
            </a:extLst>
          </a:blip>
          <a:srcRect/>
          <a:stretch>
            <a:fillRect/>
          </a:stretch>
        </p:blipFill>
        <p:spPr bwMode="auto">
          <a:xfrm>
            <a:off x="3525520" y="0"/>
            <a:ext cx="8280400" cy="685800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89034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878" y="0"/>
            <a:ext cx="2674814" cy="1395615"/>
          </a:xfrm>
          <a:solidFill>
            <a:schemeClr val="tx2"/>
          </a:solidFill>
        </p:spPr>
        <p:txBody>
          <a:bodyPr>
            <a:normAutofit fontScale="90000"/>
          </a:bodyPr>
          <a:lstStyle/>
          <a:p>
            <a:r>
              <a:rPr lang="en-US" dirty="0" smtClean="0">
                <a:solidFill>
                  <a:schemeClr val="bg1"/>
                </a:solidFill>
                <a:latin typeface="Impact" pitchFamily="34" charset="0"/>
              </a:rPr>
              <a:t>Activity </a:t>
            </a:r>
            <a:br>
              <a:rPr lang="en-US" dirty="0" smtClean="0">
                <a:solidFill>
                  <a:schemeClr val="bg1"/>
                </a:solidFill>
                <a:latin typeface="Impact" pitchFamily="34" charset="0"/>
              </a:rPr>
            </a:br>
            <a:r>
              <a:rPr lang="en-US" dirty="0" smtClean="0">
                <a:solidFill>
                  <a:schemeClr val="bg1"/>
                </a:solidFill>
                <a:latin typeface="Impact" pitchFamily="34" charset="0"/>
              </a:rPr>
              <a:t>Diagram</a:t>
            </a:r>
            <a:endParaRPr lang="en-US" dirty="0">
              <a:solidFill>
                <a:schemeClr val="bg1"/>
              </a:solidFill>
              <a:latin typeface="Impact" pitchFamily="34" charset="0"/>
            </a:endParaRPr>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000"/>
                    </a14:imgEffect>
                    <a14:imgEffect>
                      <a14:colorTemperature colorTemp="6300"/>
                    </a14:imgEffect>
                    <a14:imgEffect>
                      <a14:saturation sat="98000"/>
                    </a14:imgEffect>
                    <a14:imgEffect>
                      <a14:brightnessContrast bright="6000" contrast="4000"/>
                    </a14:imgEffect>
                  </a14:imgLayer>
                </a14:imgProps>
              </a:ext>
              <a:ext uri="{28A0092B-C50C-407E-A947-70E740481C1C}">
                <a14:useLocalDpi xmlns:a14="http://schemas.microsoft.com/office/drawing/2010/main" val="0"/>
              </a:ext>
            </a:extLst>
          </a:blip>
          <a:srcRect/>
          <a:stretch>
            <a:fillRect/>
          </a:stretch>
        </p:blipFill>
        <p:spPr bwMode="auto">
          <a:xfrm>
            <a:off x="3357532" y="0"/>
            <a:ext cx="8356948"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09992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207" y="167232"/>
            <a:ext cx="10178322" cy="980250"/>
          </a:xfrm>
        </p:spPr>
        <p:txBody>
          <a:bodyPr/>
          <a:lstStyle/>
          <a:p>
            <a:r>
              <a:rPr lang="en-US" dirty="0" smtClean="0">
                <a:latin typeface="Impact" pitchFamily="34" charset="0"/>
              </a:rPr>
              <a:t>Screenshots</a:t>
            </a:r>
            <a:endParaRPr lang="en-US" dirty="0">
              <a:latin typeface="Impact" pitchFamily="34" charset="0"/>
            </a:endParaRPr>
          </a:p>
        </p:txBody>
      </p:sp>
      <p:cxnSp>
        <p:nvCxnSpPr>
          <p:cNvPr id="4" name="Straight Connector 3"/>
          <p:cNvCxnSpPr/>
          <p:nvPr/>
        </p:nvCxnSpPr>
        <p:spPr>
          <a:xfrm>
            <a:off x="1163021" y="1029148"/>
            <a:ext cx="4153050" cy="0"/>
          </a:xfrm>
          <a:prstGeom prst="line">
            <a:avLst/>
          </a:prstGeom>
          <a:ln w="250825" cmpd="sng"/>
        </p:spPr>
        <p:style>
          <a:lnRef idx="1">
            <a:schemeClr val="accent1"/>
          </a:lnRef>
          <a:fillRef idx="0">
            <a:schemeClr val="accent1"/>
          </a:fillRef>
          <a:effectRef idx="0">
            <a:schemeClr val="accent1"/>
          </a:effectRef>
          <a:fontRef idx="minor">
            <a:schemeClr val="tx1"/>
          </a:fontRef>
        </p:style>
      </p:cxnSp>
      <p:pic>
        <p:nvPicPr>
          <p:cNvPr id="1026" name="Picture 2" descr="C:\Users\ANKIT PALAHANIA\Desktop\ss\Screenshot_2021-05-24-13-02-32-0819077459.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429861" y="1389529"/>
            <a:ext cx="2763370" cy="49126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07459" y="1750824"/>
            <a:ext cx="3591048" cy="830997"/>
          </a:xfrm>
          <a:prstGeom prst="rect">
            <a:avLst/>
          </a:prstGeom>
          <a:noFill/>
        </p:spPr>
        <p:txBody>
          <a:bodyPr wrap="none" rtlCol="0">
            <a:spAutoFit/>
          </a:bodyPr>
          <a:lstStyle/>
          <a:p>
            <a:pPr marL="342900" indent="-342900">
              <a:buFont typeface="Arial" pitchFamily="34" charset="0"/>
              <a:buChar char="•"/>
            </a:pPr>
            <a:r>
              <a:rPr lang="en-US" sz="2400" dirty="0" smtClean="0">
                <a:latin typeface="Impact" pitchFamily="34" charset="0"/>
              </a:rPr>
              <a:t>CMRTC app icon</a:t>
            </a:r>
          </a:p>
          <a:p>
            <a:pPr marL="342900" indent="-342900">
              <a:buFont typeface="Arial" pitchFamily="34" charset="0"/>
              <a:buChar char="•"/>
            </a:pPr>
            <a:r>
              <a:rPr lang="en-US" sz="2400" dirty="0" smtClean="0">
                <a:latin typeface="Impact" pitchFamily="34" charset="0"/>
              </a:rPr>
              <a:t>CMRTC Admin app ICONS</a:t>
            </a:r>
            <a:endParaRPr lang="en-US" sz="2400" dirty="0">
              <a:latin typeface="Impact" pitchFamily="34" charset="0"/>
            </a:endParaRPr>
          </a:p>
        </p:txBody>
      </p:sp>
      <p:cxnSp>
        <p:nvCxnSpPr>
          <p:cNvPr id="8" name="Straight Arrow Connector 7"/>
          <p:cNvCxnSpPr/>
          <p:nvPr/>
        </p:nvCxnSpPr>
        <p:spPr>
          <a:xfrm>
            <a:off x="7243482" y="2052918"/>
            <a:ext cx="0" cy="4123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059270" y="2052918"/>
            <a:ext cx="0" cy="4123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0640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5137" y="122408"/>
            <a:ext cx="10178322" cy="845780"/>
          </a:xfrm>
        </p:spPr>
        <p:txBody>
          <a:bodyPr/>
          <a:lstStyle/>
          <a:p>
            <a:r>
              <a:rPr lang="en-US" dirty="0" smtClean="0">
                <a:latin typeface="Impact" pitchFamily="34" charset="0"/>
              </a:rPr>
              <a:t>Cmrtc Admin app</a:t>
            </a:r>
            <a:endParaRPr lang="en-US" dirty="0">
              <a:latin typeface="Impact" pitchFamily="34" charset="0"/>
            </a:endParaRPr>
          </a:p>
        </p:txBody>
      </p:sp>
      <p:cxnSp>
        <p:nvCxnSpPr>
          <p:cNvPr id="4" name="Straight Connector 3"/>
          <p:cNvCxnSpPr/>
          <p:nvPr/>
        </p:nvCxnSpPr>
        <p:spPr>
          <a:xfrm>
            <a:off x="1189915" y="966395"/>
            <a:ext cx="5130202" cy="0"/>
          </a:xfrm>
          <a:prstGeom prst="line">
            <a:avLst/>
          </a:prstGeom>
          <a:ln w="250825" cmpd="sng"/>
        </p:spPr>
        <p:style>
          <a:lnRef idx="1">
            <a:schemeClr val="accent1"/>
          </a:lnRef>
          <a:fillRef idx="0">
            <a:schemeClr val="accent1"/>
          </a:fillRef>
          <a:effectRef idx="0">
            <a:schemeClr val="accent1"/>
          </a:effectRef>
          <a:fontRef idx="minor">
            <a:schemeClr val="tx1"/>
          </a:fontRef>
        </p:style>
      </p:cxnSp>
      <p:pic>
        <p:nvPicPr>
          <p:cNvPr id="2050" name="Picture 2" descr="C:\Users\ANKIT PALAHANIA\Desktop\ss\Screenshot_2021-05-24-13-02-59-0380879902.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287103" y="1532964"/>
            <a:ext cx="2935826" cy="504713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ANKIT PALAHANIA\Desktop\ss\Screenshot_2021-05-24-13-03-10-20623026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33882" y="1577787"/>
            <a:ext cx="3003176" cy="5043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6595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ANKIT PALAHANIA\Desktop\ss\Screenshot_2021-05-24-13-03-13-151806496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4974" y="348126"/>
            <a:ext cx="2982311" cy="5685121"/>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NKIT PALAHANIA\Desktop\ss\Screenshot_2021-05-24-13-03-45-031756824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8990" y="346629"/>
            <a:ext cx="3198722" cy="56866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ANKIT PALAHANIA\Desktop\ss\Screenshot_2021-05-24-13-03-49-171599326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5459" y="346629"/>
            <a:ext cx="3119717" cy="5686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1367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109438" y="128385"/>
            <a:ext cx="10178322" cy="1009535"/>
          </a:xfrm>
        </p:spPr>
        <p:txBody>
          <a:bodyPr/>
          <a:lstStyle/>
          <a:p>
            <a:r>
              <a:rPr lang="en-US" b="1" dirty="0" smtClean="0">
                <a:solidFill>
                  <a:schemeClr val="tx1"/>
                </a:solidFill>
                <a:latin typeface="Impact" pitchFamily="34" charset="0"/>
              </a:rPr>
              <a:t>CONTENTS</a:t>
            </a:r>
            <a:endParaRPr lang="en-US" b="1" dirty="0">
              <a:solidFill>
                <a:schemeClr val="tx1"/>
              </a:solidFill>
              <a:latin typeface="Impact" pitchFamily="34" charset="0"/>
            </a:endParaRPr>
          </a:p>
        </p:txBody>
      </p:sp>
      <p:sp>
        <p:nvSpPr>
          <p:cNvPr id="13" name="Content Placeholder 12"/>
          <p:cNvSpPr>
            <a:spLocks noGrp="1"/>
          </p:cNvSpPr>
          <p:nvPr>
            <p:ph idx="1"/>
          </p:nvPr>
        </p:nvSpPr>
        <p:spPr>
          <a:xfrm>
            <a:off x="1168400" y="1339926"/>
            <a:ext cx="10178322" cy="5518074"/>
          </a:xfrm>
        </p:spPr>
        <p:txBody>
          <a:bodyPr>
            <a:noAutofit/>
          </a:bodyPr>
          <a:lstStyle/>
          <a:p>
            <a:r>
              <a:rPr lang="en-US" sz="2700" b="1" dirty="0" smtClean="0">
                <a:solidFill>
                  <a:srgbClr val="7030A0"/>
                </a:solidFill>
                <a:latin typeface="Agency FB" pitchFamily="34" charset="0"/>
                <a:cs typeface="Arial" pitchFamily="34" charset="0"/>
              </a:rPr>
              <a:t>Abstract</a:t>
            </a:r>
          </a:p>
          <a:p>
            <a:r>
              <a:rPr lang="en-US" sz="2700" b="1" dirty="0" smtClean="0">
                <a:solidFill>
                  <a:srgbClr val="7030A0"/>
                </a:solidFill>
                <a:latin typeface="Agency FB" pitchFamily="34" charset="0"/>
                <a:cs typeface="Arial" pitchFamily="34" charset="0"/>
              </a:rPr>
              <a:t>Existing System</a:t>
            </a:r>
          </a:p>
          <a:p>
            <a:r>
              <a:rPr lang="en-US" sz="2700" b="1" dirty="0" smtClean="0">
                <a:solidFill>
                  <a:srgbClr val="7030A0"/>
                </a:solidFill>
                <a:latin typeface="Agency FB" pitchFamily="34" charset="0"/>
                <a:cs typeface="Arial" pitchFamily="34" charset="0"/>
              </a:rPr>
              <a:t>Disadvantages</a:t>
            </a:r>
          </a:p>
          <a:p>
            <a:r>
              <a:rPr lang="en-US" sz="2700" b="1" dirty="0" smtClean="0">
                <a:solidFill>
                  <a:srgbClr val="7030A0"/>
                </a:solidFill>
                <a:latin typeface="Agency FB" pitchFamily="34" charset="0"/>
                <a:cs typeface="Arial" pitchFamily="34" charset="0"/>
              </a:rPr>
              <a:t>Proposed System</a:t>
            </a:r>
          </a:p>
          <a:p>
            <a:r>
              <a:rPr lang="en-US" sz="2700" b="1" dirty="0" smtClean="0">
                <a:solidFill>
                  <a:srgbClr val="7030A0"/>
                </a:solidFill>
                <a:latin typeface="Agency FB" pitchFamily="34" charset="0"/>
                <a:cs typeface="Arial" pitchFamily="34" charset="0"/>
              </a:rPr>
              <a:t>Advantages</a:t>
            </a:r>
          </a:p>
          <a:p>
            <a:r>
              <a:rPr lang="en-US" sz="2700" b="1" dirty="0" smtClean="0">
                <a:solidFill>
                  <a:srgbClr val="7030A0"/>
                </a:solidFill>
                <a:latin typeface="Agency FB" pitchFamily="34" charset="0"/>
                <a:cs typeface="Arial" pitchFamily="34" charset="0"/>
              </a:rPr>
              <a:t>Hardware and Software Requirements</a:t>
            </a:r>
          </a:p>
          <a:p>
            <a:r>
              <a:rPr lang="en-US" sz="2700" b="1" dirty="0" smtClean="0">
                <a:solidFill>
                  <a:srgbClr val="7030A0"/>
                </a:solidFill>
                <a:latin typeface="Agency FB" pitchFamily="34" charset="0"/>
                <a:cs typeface="Arial" pitchFamily="34" charset="0"/>
              </a:rPr>
              <a:t>Architecture</a:t>
            </a:r>
          </a:p>
          <a:p>
            <a:r>
              <a:rPr lang="en-US" sz="2700" b="1" dirty="0" smtClean="0">
                <a:solidFill>
                  <a:srgbClr val="7030A0"/>
                </a:solidFill>
                <a:latin typeface="Agency FB" pitchFamily="34" charset="0"/>
                <a:cs typeface="Arial" pitchFamily="34" charset="0"/>
              </a:rPr>
              <a:t>Modules</a:t>
            </a:r>
          </a:p>
          <a:p>
            <a:r>
              <a:rPr lang="en-US" sz="2700" b="1" dirty="0" smtClean="0">
                <a:solidFill>
                  <a:srgbClr val="7030A0"/>
                </a:solidFill>
                <a:latin typeface="Agency FB" pitchFamily="34" charset="0"/>
                <a:cs typeface="Arial" pitchFamily="34" charset="0"/>
              </a:rPr>
              <a:t>UML Diagrams</a:t>
            </a:r>
          </a:p>
          <a:p>
            <a:r>
              <a:rPr lang="en-US" sz="2700" b="1" dirty="0" smtClean="0">
                <a:solidFill>
                  <a:srgbClr val="7030A0"/>
                </a:solidFill>
                <a:latin typeface="Agency FB" pitchFamily="34" charset="0"/>
                <a:cs typeface="Arial" pitchFamily="34" charset="0"/>
              </a:rPr>
              <a:t>Conclusion</a:t>
            </a:r>
            <a:endParaRPr lang="en-US" sz="2700" b="1" dirty="0">
              <a:solidFill>
                <a:srgbClr val="7030A0"/>
              </a:solidFill>
              <a:latin typeface="Agency FB" pitchFamily="34" charset="0"/>
              <a:cs typeface="Arial" pitchFamily="34" charset="0"/>
            </a:endParaRPr>
          </a:p>
        </p:txBody>
      </p:sp>
      <p:cxnSp>
        <p:nvCxnSpPr>
          <p:cNvPr id="14" name="Straight Connector 13"/>
          <p:cNvCxnSpPr/>
          <p:nvPr/>
        </p:nvCxnSpPr>
        <p:spPr>
          <a:xfrm>
            <a:off x="1168400" y="1036320"/>
            <a:ext cx="3088640" cy="0"/>
          </a:xfrm>
          <a:prstGeom prst="line">
            <a:avLst/>
          </a:prstGeom>
          <a:ln w="250825" cmpd="sng">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5184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NKIT PALAHANIA\Desktop\ss\Screenshot_2021-05-24-13-05-17-212007970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6367" y="219633"/>
            <a:ext cx="2954292" cy="621032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ANKIT PALAHANIA\Desktop\ss\Screenshot_2021-05-24-13-05-53-185477237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0478" y="219633"/>
            <a:ext cx="3493308" cy="62103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ANKIT PALAHANIA\Desktop\ss\Screenshot_2021-05-24-13-06-15-140747159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5337" y="219633"/>
            <a:ext cx="3493309" cy="6210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6585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ANKIT PALAHANIA\Desktop\ss\Screenshot_2021-05-24-13-07-27-006289608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42540" y="170330"/>
            <a:ext cx="3655919" cy="649941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NKIT PALAHANIA\Desktop\ss\Screenshot_2021-05-24-13-07-39-103039381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4648" y="170330"/>
            <a:ext cx="3644435" cy="6499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9916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ANKIT PALAHANIA\Desktop\ss\Screenshot_2021-05-24-13-08-17-071081821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951" y="192740"/>
            <a:ext cx="3231495" cy="6414247"/>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ANKIT PALAHANIA\Desktop\ss\Screenshot_2021-05-24-13-08-27-053675860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3944" y="192739"/>
            <a:ext cx="3492597" cy="64142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ANKIT PALAHANIA\Desktop\ss\Screenshot_2021-05-24-13-08-36-11998119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4423" y="192739"/>
            <a:ext cx="3370729" cy="6414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6267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95514"/>
            <a:ext cx="10178322" cy="917497"/>
          </a:xfrm>
        </p:spPr>
        <p:txBody>
          <a:bodyPr/>
          <a:lstStyle/>
          <a:p>
            <a:r>
              <a:rPr lang="en-US" dirty="0" smtClean="0">
                <a:latin typeface="Impact" pitchFamily="34" charset="0"/>
              </a:rPr>
              <a:t>CMRTC APP</a:t>
            </a:r>
            <a:endParaRPr lang="en-US" dirty="0">
              <a:latin typeface="Impact" pitchFamily="34" charset="0"/>
            </a:endParaRPr>
          </a:p>
        </p:txBody>
      </p:sp>
      <p:cxnSp>
        <p:nvCxnSpPr>
          <p:cNvPr id="4" name="Straight Connector 3"/>
          <p:cNvCxnSpPr/>
          <p:nvPr/>
        </p:nvCxnSpPr>
        <p:spPr>
          <a:xfrm>
            <a:off x="1333351" y="919778"/>
            <a:ext cx="3301403" cy="0"/>
          </a:xfrm>
          <a:prstGeom prst="line">
            <a:avLst/>
          </a:prstGeom>
          <a:ln w="250825" cmpd="sng"/>
        </p:spPr>
        <p:style>
          <a:lnRef idx="1">
            <a:schemeClr val="accent1"/>
          </a:lnRef>
          <a:fillRef idx="0">
            <a:schemeClr val="accent1"/>
          </a:fillRef>
          <a:effectRef idx="0">
            <a:schemeClr val="accent1"/>
          </a:effectRef>
          <a:fontRef idx="minor">
            <a:schemeClr val="tx1"/>
          </a:fontRef>
        </p:style>
      </p:cxnSp>
      <p:pic>
        <p:nvPicPr>
          <p:cNvPr id="5124" name="Picture 4" descr="C:\Users\ANKIT PALAHANIA\Desktop\ss\Screenshot_2021-05-24-13-09-05-071503250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5299" y="1278366"/>
            <a:ext cx="3036701" cy="5398580"/>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Users\ANKIT PALAHANIA\Desktop\ss\Screenshot_2021-05-24-13-09-17-192512451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3961" y="1278367"/>
            <a:ext cx="3111874" cy="539857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C:\Users\ANKIT PALAHANIA\Desktop\ss\Screenshot_2021-05-24-13-09-20-125797218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85350" y="1278367"/>
            <a:ext cx="3391180" cy="5398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9085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C:\Users\ANKIT PALAHANIA\Desktop\ss\Screenshot_2021-05-24-13-09-37-032568816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0771" y="300319"/>
            <a:ext cx="3121958" cy="60960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C:\Users\ANKIT PALAHANIA\Desktop\ss\Screenshot_2021-05-24-13-09-32-15690919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2305" y="300319"/>
            <a:ext cx="3173507" cy="6096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ANKIT PALAHANIA\Desktop\ss\WhatsApp Image 2021-05-24 at 9.16.19 PM.jpeg"/>
          <p:cNvPicPr>
            <a:picLocks noChangeAspect="1" noChangeArrowheads="1"/>
          </p:cNvPicPr>
          <p:nvPr/>
        </p:nvPicPr>
        <p:blipFill rotWithShape="1">
          <a:blip r:embed="rId4">
            <a:extLst>
              <a:ext uri="{28A0092B-C50C-407E-A947-70E740481C1C}">
                <a14:useLocalDpi xmlns:a14="http://schemas.microsoft.com/office/drawing/2010/main" val="0"/>
              </a:ext>
            </a:extLst>
          </a:blip>
          <a:srcRect t="3014"/>
          <a:stretch/>
        </p:blipFill>
        <p:spPr bwMode="auto">
          <a:xfrm>
            <a:off x="8256491" y="300319"/>
            <a:ext cx="3218331"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2571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ANKIT PALAHANIA\Desktop\ss\Screenshot_2021-05-24-13-09-48-014371567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2512" y="170329"/>
            <a:ext cx="3258232" cy="6391836"/>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ANKIT PALAHANIA\Desktop\ss\Screenshot_2021-05-24-13-09-53-018832675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4370" y="170329"/>
            <a:ext cx="3429288" cy="639183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ANKIT PALAHANIA\Desktop\ss\Screenshot_2021-05-24-13-09-58-059437110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32681" y="170328"/>
            <a:ext cx="3371010" cy="6391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3480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ANKIT PALAHANIA\Desktop\ss\Screenshot_2021-05-24-13-10-03-117069945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0794" y="98612"/>
            <a:ext cx="3250548" cy="6647330"/>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ANKIT PALAHANIA\Desktop\ss\Screenshot_2021-05-24-13-10-13-172870056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3886" y="98612"/>
            <a:ext cx="3338514" cy="664733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Users\ANKIT PALAHANIA\Desktop\ss\Screenshot_2021-05-24-13-10-19-057838028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4861" y="98612"/>
            <a:ext cx="3823727" cy="6647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9943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ANKIT PALAHANIA\Desktop\ss\Screenshot_2021-05-24-13-10-28-080964192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620" y="170329"/>
            <a:ext cx="3406030" cy="6562164"/>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C:\Users\ANKIT PALAHANIA\Desktop\ss\Screenshot_2021-05-24-13-10-35-101557605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2951" y="170329"/>
            <a:ext cx="3604931" cy="656216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C:\Users\ANKIT PALAHANIA\Desktop\ss\Screenshot_2021-05-24-13-10-43-177270199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64612" y="170329"/>
            <a:ext cx="3477764" cy="6562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0945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descr="C:\Users\ANKIT PALAHANIA\Desktop\ss\Screenshot_2021-05-24-13-10-28-080964192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312" y="125506"/>
            <a:ext cx="3359806" cy="658905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C:\Users\ANKIT PALAHANIA\Desktop\ss\Screenshot_2021-05-24-13-11-15-191509888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8262" y="125506"/>
            <a:ext cx="3481385" cy="6589059"/>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descr="C:\Users\ANKIT PALAHANIA\Desktop\ss\Screenshot_2021-05-24-13-12-00-107353478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42729" y="125506"/>
            <a:ext cx="3760693" cy="6589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0509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ANKIT PALAHANIA\Desktop\ss\Screenshot_2021-05-24-13-12-29-011001584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6159" y="224118"/>
            <a:ext cx="4161864" cy="6539752"/>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C:\Users\ANKIT PALAHANIA\Desktop\ss\Screenshot_2021-05-24-13-12-21-072171912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9847" y="224118"/>
            <a:ext cx="3835493" cy="6539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1955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960" y="199505"/>
            <a:ext cx="10178322" cy="1492132"/>
          </a:xfrm>
        </p:spPr>
        <p:txBody>
          <a:bodyPr/>
          <a:lstStyle/>
          <a:p>
            <a:r>
              <a:rPr lang="en-US" dirty="0" smtClean="0">
                <a:latin typeface="Impact" pitchFamily="34" charset="0"/>
              </a:rPr>
              <a:t>ABSTRACT</a:t>
            </a:r>
            <a:endParaRPr lang="en-US" dirty="0">
              <a:latin typeface="Impact" pitchFamily="34" charset="0"/>
            </a:endParaRPr>
          </a:p>
        </p:txBody>
      </p:sp>
      <p:sp>
        <p:nvSpPr>
          <p:cNvPr id="3" name="Content Placeholder 2"/>
          <p:cNvSpPr>
            <a:spLocks noGrp="1"/>
          </p:cNvSpPr>
          <p:nvPr>
            <p:ph idx="1"/>
          </p:nvPr>
        </p:nvSpPr>
        <p:spPr>
          <a:xfrm>
            <a:off x="1211038" y="1788161"/>
            <a:ext cx="10442482" cy="4897119"/>
          </a:xfrm>
        </p:spPr>
        <p:txBody>
          <a:bodyPr>
            <a:noAutofit/>
          </a:bodyPr>
          <a:lstStyle/>
          <a:p>
            <a:pPr marL="0" indent="0" algn="just">
              <a:buNone/>
            </a:pPr>
            <a:r>
              <a:rPr lang="en-US" sz="2400" b="1" dirty="0">
                <a:solidFill>
                  <a:schemeClr val="tx1"/>
                </a:solidFill>
              </a:rPr>
              <a:t>This app is an educational app which is made for our college students and faculty members and in this android app the admin add the Image, news, and quiz questions of different categories. These news, image, quiz questions are shown to user with its categories. Along with that in this, admin can add the study materials for students so that students can refer those for exam preparation. So, for study purpose it is very suitable for students and for news feed management and gallery management, quizzes and other information it is suitable for faculty members. Hence, this app is focused for the welfare of our college (i.e. CMR Technical Campus) students and faculty members as well.</a:t>
            </a:r>
          </a:p>
        </p:txBody>
      </p:sp>
      <p:cxnSp>
        <p:nvCxnSpPr>
          <p:cNvPr id="5" name="Straight Connector 4"/>
          <p:cNvCxnSpPr/>
          <p:nvPr/>
        </p:nvCxnSpPr>
        <p:spPr>
          <a:xfrm>
            <a:off x="1351280" y="1178560"/>
            <a:ext cx="3088640" cy="0"/>
          </a:xfrm>
          <a:prstGeom prst="line">
            <a:avLst/>
          </a:prstGeom>
          <a:ln w="250825" cmpd="sng"/>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8072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113" y="2175326"/>
            <a:ext cx="4602275" cy="1492132"/>
          </a:xfrm>
        </p:spPr>
        <p:txBody>
          <a:bodyPr/>
          <a:lstStyle/>
          <a:p>
            <a:r>
              <a:rPr lang="en-US" sz="7200" dirty="0" smtClean="0">
                <a:latin typeface="Impact" pitchFamily="34" charset="0"/>
              </a:rPr>
              <a:t>EXECUTION</a:t>
            </a:r>
            <a:endParaRPr lang="en-US" dirty="0">
              <a:latin typeface="Impact" pitchFamily="34" charset="0"/>
            </a:endParaRPr>
          </a:p>
        </p:txBody>
      </p:sp>
      <p:cxnSp>
        <p:nvCxnSpPr>
          <p:cNvPr id="4" name="Straight Connector 3"/>
          <p:cNvCxnSpPr/>
          <p:nvPr/>
        </p:nvCxnSpPr>
        <p:spPr>
          <a:xfrm>
            <a:off x="3735891" y="3297219"/>
            <a:ext cx="4153050" cy="0"/>
          </a:xfrm>
          <a:prstGeom prst="line">
            <a:avLst/>
          </a:prstGeom>
          <a:ln w="250825" cmpd="sng"/>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3758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2737" y="600634"/>
            <a:ext cx="10778958" cy="6257366"/>
          </a:xfrm>
        </p:spPr>
        <p:txBody>
          <a:bodyPr>
            <a:noAutofit/>
          </a:bodyPr>
          <a:lstStyle/>
          <a:p>
            <a:pPr marL="0" indent="0">
              <a:buNone/>
            </a:pPr>
            <a:r>
              <a:rPr lang="en-US" sz="1200" dirty="0">
                <a:solidFill>
                  <a:schemeClr val="tx1"/>
                </a:solidFill>
              </a:rPr>
              <a:t>package cmrtc.ac.in;</a:t>
            </a:r>
          </a:p>
          <a:p>
            <a:pPr marL="0" indent="0">
              <a:buNone/>
            </a:pPr>
            <a:endParaRPr lang="en-US" sz="1200" dirty="0">
              <a:solidFill>
                <a:schemeClr val="tx1"/>
              </a:solidFill>
            </a:endParaRPr>
          </a:p>
          <a:p>
            <a:pPr marL="0" indent="0">
              <a:buNone/>
            </a:pPr>
            <a:r>
              <a:rPr lang="en-US" sz="1200" dirty="0">
                <a:solidFill>
                  <a:schemeClr val="tx1"/>
                </a:solidFill>
              </a:rPr>
              <a:t>import </a:t>
            </a:r>
            <a:r>
              <a:rPr lang="en-US" sz="1200" dirty="0" err="1">
                <a:solidFill>
                  <a:schemeClr val="tx1"/>
                </a:solidFill>
              </a:rPr>
              <a:t>android.content.ActivityNotFoundException</a:t>
            </a:r>
            <a:r>
              <a:rPr lang="en-US" sz="1200" dirty="0">
                <a:solidFill>
                  <a:schemeClr val="tx1"/>
                </a:solidFill>
              </a:rPr>
              <a:t>;</a:t>
            </a:r>
          </a:p>
          <a:p>
            <a:pPr marL="0" indent="0">
              <a:buNone/>
            </a:pPr>
            <a:r>
              <a:rPr lang="en-US" sz="1200" dirty="0">
                <a:solidFill>
                  <a:schemeClr val="tx1"/>
                </a:solidFill>
              </a:rPr>
              <a:t>import </a:t>
            </a:r>
            <a:r>
              <a:rPr lang="en-US" sz="1200" dirty="0" err="1">
                <a:solidFill>
                  <a:schemeClr val="tx1"/>
                </a:solidFill>
              </a:rPr>
              <a:t>android.content.Context</a:t>
            </a:r>
            <a:r>
              <a:rPr lang="en-US" sz="1200" dirty="0">
                <a:solidFill>
                  <a:schemeClr val="tx1"/>
                </a:solidFill>
              </a:rPr>
              <a:t>;</a:t>
            </a:r>
          </a:p>
          <a:p>
            <a:pPr marL="0" indent="0">
              <a:buNone/>
            </a:pPr>
            <a:r>
              <a:rPr lang="en-US" sz="1200" dirty="0">
                <a:solidFill>
                  <a:schemeClr val="tx1"/>
                </a:solidFill>
              </a:rPr>
              <a:t>import </a:t>
            </a:r>
            <a:r>
              <a:rPr lang="en-US" sz="1200" dirty="0" err="1">
                <a:solidFill>
                  <a:schemeClr val="tx1"/>
                </a:solidFill>
              </a:rPr>
              <a:t>android.content.DialogInterface</a:t>
            </a:r>
            <a:r>
              <a:rPr lang="en-US" sz="1200" dirty="0">
                <a:solidFill>
                  <a:schemeClr val="tx1"/>
                </a:solidFill>
              </a:rPr>
              <a:t>;</a:t>
            </a:r>
          </a:p>
          <a:p>
            <a:pPr marL="0" indent="0">
              <a:buNone/>
            </a:pPr>
            <a:r>
              <a:rPr lang="en-US" sz="1200" dirty="0">
                <a:solidFill>
                  <a:schemeClr val="tx1"/>
                </a:solidFill>
              </a:rPr>
              <a:t>import </a:t>
            </a:r>
            <a:r>
              <a:rPr lang="en-US" sz="1200" dirty="0" err="1">
                <a:solidFill>
                  <a:schemeClr val="tx1"/>
                </a:solidFill>
              </a:rPr>
              <a:t>android.content.Intent</a:t>
            </a:r>
            <a:r>
              <a:rPr lang="en-US" sz="1200" dirty="0">
                <a:solidFill>
                  <a:schemeClr val="tx1"/>
                </a:solidFill>
              </a:rPr>
              <a:t>;</a:t>
            </a:r>
          </a:p>
          <a:p>
            <a:pPr marL="0" indent="0">
              <a:buNone/>
            </a:pPr>
            <a:r>
              <a:rPr lang="en-US" sz="1200" dirty="0">
                <a:solidFill>
                  <a:schemeClr val="tx1"/>
                </a:solidFill>
              </a:rPr>
              <a:t>import </a:t>
            </a:r>
            <a:r>
              <a:rPr lang="en-US" sz="1200" dirty="0" err="1">
                <a:solidFill>
                  <a:schemeClr val="tx1"/>
                </a:solidFill>
              </a:rPr>
              <a:t>android.content.SharedPreferences</a:t>
            </a:r>
            <a:r>
              <a:rPr lang="en-US" sz="1200" dirty="0">
                <a:solidFill>
                  <a:schemeClr val="tx1"/>
                </a:solidFill>
              </a:rPr>
              <a:t>;</a:t>
            </a:r>
          </a:p>
          <a:p>
            <a:pPr marL="0" indent="0">
              <a:buNone/>
            </a:pPr>
            <a:r>
              <a:rPr lang="en-US" sz="1200" dirty="0">
                <a:solidFill>
                  <a:schemeClr val="tx1"/>
                </a:solidFill>
              </a:rPr>
              <a:t>import </a:t>
            </a:r>
            <a:r>
              <a:rPr lang="en-US" sz="1200" dirty="0" err="1">
                <a:solidFill>
                  <a:schemeClr val="tx1"/>
                </a:solidFill>
              </a:rPr>
              <a:t>android.net.Uri</a:t>
            </a:r>
            <a:r>
              <a:rPr lang="en-US" sz="1200" dirty="0">
                <a:solidFill>
                  <a:schemeClr val="tx1"/>
                </a:solidFill>
              </a:rPr>
              <a:t>;</a:t>
            </a:r>
          </a:p>
          <a:p>
            <a:pPr marL="0" indent="0">
              <a:buNone/>
            </a:pPr>
            <a:r>
              <a:rPr lang="en-US" sz="1200" dirty="0">
                <a:solidFill>
                  <a:schemeClr val="tx1"/>
                </a:solidFill>
              </a:rPr>
              <a:t>import </a:t>
            </a:r>
            <a:r>
              <a:rPr lang="en-US" sz="1200" dirty="0" err="1">
                <a:solidFill>
                  <a:schemeClr val="tx1"/>
                </a:solidFill>
              </a:rPr>
              <a:t>android.os.Bundle</a:t>
            </a:r>
            <a:r>
              <a:rPr lang="en-US" sz="1200" dirty="0">
                <a:solidFill>
                  <a:schemeClr val="tx1"/>
                </a:solidFill>
              </a:rPr>
              <a:t>;</a:t>
            </a:r>
          </a:p>
          <a:p>
            <a:pPr marL="0" indent="0">
              <a:buNone/>
            </a:pPr>
            <a:r>
              <a:rPr lang="en-US" sz="1200" dirty="0" smtClean="0">
                <a:solidFill>
                  <a:schemeClr val="tx1"/>
                </a:solidFill>
              </a:rPr>
              <a:t>import </a:t>
            </a:r>
            <a:r>
              <a:rPr lang="en-US" sz="1200" dirty="0" err="1">
                <a:solidFill>
                  <a:schemeClr val="tx1"/>
                </a:solidFill>
              </a:rPr>
              <a:t>android.widget.Toast</a:t>
            </a:r>
            <a:r>
              <a:rPr lang="en-US" sz="1200" dirty="0" smtClean="0">
                <a:solidFill>
                  <a:schemeClr val="tx1"/>
                </a:solidFill>
              </a:rPr>
              <a:t>;</a:t>
            </a:r>
            <a:endParaRPr lang="en-US" sz="1600" dirty="0">
              <a:solidFill>
                <a:schemeClr val="tx1"/>
              </a:solidFill>
            </a:endParaRPr>
          </a:p>
          <a:p>
            <a:pPr marL="0" indent="0">
              <a:buNone/>
            </a:pPr>
            <a:r>
              <a:rPr lang="en-US" sz="1200" dirty="0">
                <a:solidFill>
                  <a:schemeClr val="tx1"/>
                </a:solidFill>
              </a:rPr>
              <a:t>import com.google.android.material.bottomnavigation.BottomNavigationView;</a:t>
            </a:r>
          </a:p>
          <a:p>
            <a:pPr marL="0" indent="0">
              <a:buNone/>
            </a:pPr>
            <a:r>
              <a:rPr lang="en-US" sz="1200" dirty="0">
                <a:solidFill>
                  <a:schemeClr val="tx1"/>
                </a:solidFill>
              </a:rPr>
              <a:t>import </a:t>
            </a:r>
            <a:r>
              <a:rPr lang="en-US" sz="1200" dirty="0" err="1">
                <a:solidFill>
                  <a:schemeClr val="tx1"/>
                </a:solidFill>
              </a:rPr>
              <a:t>com.google.android.material.dialog.MaterialAlertDialogBuilder</a:t>
            </a:r>
            <a:r>
              <a:rPr lang="en-US" sz="1200" dirty="0" smtClean="0">
                <a:solidFill>
                  <a:schemeClr val="tx1"/>
                </a:solidFill>
              </a:rPr>
              <a:t>;</a:t>
            </a:r>
            <a:endParaRPr lang="en-US" sz="1200" dirty="0">
              <a:solidFill>
                <a:schemeClr val="tx1"/>
              </a:solidFill>
            </a:endParaRPr>
          </a:p>
          <a:p>
            <a:pPr marL="0" indent="0">
              <a:buNone/>
            </a:pPr>
            <a:r>
              <a:rPr lang="en-US" sz="1200" dirty="0" smtClean="0">
                <a:solidFill>
                  <a:schemeClr val="tx1"/>
                </a:solidFill>
              </a:rPr>
              <a:t>import </a:t>
            </a:r>
            <a:r>
              <a:rPr lang="en-US" sz="1200" dirty="0" err="1">
                <a:solidFill>
                  <a:schemeClr val="tx1"/>
                </a:solidFill>
              </a:rPr>
              <a:t>androidx.core.view.GravityCompat</a:t>
            </a:r>
            <a:r>
              <a:rPr lang="en-US" sz="1200" dirty="0">
                <a:solidFill>
                  <a:schemeClr val="tx1"/>
                </a:solidFill>
              </a:rPr>
              <a:t>;</a:t>
            </a:r>
          </a:p>
          <a:p>
            <a:pPr marL="0" indent="0">
              <a:buNone/>
            </a:pPr>
            <a:r>
              <a:rPr lang="en-US" sz="1200" dirty="0">
                <a:solidFill>
                  <a:schemeClr val="tx1"/>
                </a:solidFill>
              </a:rPr>
              <a:t>import </a:t>
            </a:r>
            <a:r>
              <a:rPr lang="en-US" sz="1200" dirty="0" err="1">
                <a:solidFill>
                  <a:schemeClr val="tx1"/>
                </a:solidFill>
              </a:rPr>
              <a:t>androidx.drawerlayout.widget.DrawerLayout</a:t>
            </a:r>
            <a:r>
              <a:rPr lang="en-US" sz="1200" dirty="0">
                <a:solidFill>
                  <a:schemeClr val="tx1"/>
                </a:solidFill>
              </a:rPr>
              <a:t>;</a:t>
            </a:r>
          </a:p>
          <a:p>
            <a:pPr marL="0" indent="0">
              <a:buNone/>
            </a:pPr>
            <a:r>
              <a:rPr lang="en-US" sz="1200" dirty="0">
                <a:solidFill>
                  <a:schemeClr val="tx1"/>
                </a:solidFill>
              </a:rPr>
              <a:t>import </a:t>
            </a:r>
            <a:r>
              <a:rPr lang="en-US" sz="1200" dirty="0" err="1">
                <a:solidFill>
                  <a:schemeClr val="tx1"/>
                </a:solidFill>
              </a:rPr>
              <a:t>androidx.navigation.NavController</a:t>
            </a:r>
            <a:r>
              <a:rPr lang="en-US" sz="1200" dirty="0">
                <a:solidFill>
                  <a:schemeClr val="tx1"/>
                </a:solidFill>
              </a:rPr>
              <a:t>;</a:t>
            </a:r>
          </a:p>
          <a:p>
            <a:pPr marL="0" indent="0">
              <a:buNone/>
            </a:pPr>
            <a:r>
              <a:rPr lang="en-US" sz="1200" dirty="0">
                <a:solidFill>
                  <a:schemeClr val="tx1"/>
                </a:solidFill>
              </a:rPr>
              <a:t>import </a:t>
            </a:r>
            <a:r>
              <a:rPr lang="en-US" sz="1200" dirty="0" err="1">
                <a:solidFill>
                  <a:schemeClr val="tx1"/>
                </a:solidFill>
              </a:rPr>
              <a:t>androidx.navigation.Navigation</a:t>
            </a:r>
            <a:r>
              <a:rPr lang="en-US" sz="1200" dirty="0">
                <a:solidFill>
                  <a:schemeClr val="tx1"/>
                </a:solidFill>
              </a:rPr>
              <a:t>;</a:t>
            </a:r>
          </a:p>
          <a:p>
            <a:pPr marL="0" indent="0">
              <a:buNone/>
            </a:pPr>
            <a:r>
              <a:rPr lang="en-US" sz="1200" dirty="0">
                <a:solidFill>
                  <a:schemeClr val="tx1"/>
                </a:solidFill>
              </a:rPr>
              <a:t>import </a:t>
            </a:r>
            <a:r>
              <a:rPr lang="en-US" sz="1200" dirty="0" err="1">
                <a:solidFill>
                  <a:schemeClr val="tx1"/>
                </a:solidFill>
              </a:rPr>
              <a:t>androidx.navigation.ui.NavigationUI</a:t>
            </a:r>
            <a:r>
              <a:rPr lang="en-US" sz="1200" dirty="0">
                <a:solidFill>
                  <a:schemeClr val="tx1"/>
                </a:solidFill>
              </a:rPr>
              <a:t>;</a:t>
            </a:r>
          </a:p>
          <a:p>
            <a:pPr marL="0" indent="0">
              <a:buNone/>
            </a:pPr>
            <a:r>
              <a:rPr lang="en-US" sz="1200" dirty="0">
                <a:solidFill>
                  <a:schemeClr val="tx1"/>
                </a:solidFill>
              </a:rPr>
              <a:t>import </a:t>
            </a:r>
            <a:r>
              <a:rPr lang="en-US" sz="1200" dirty="0" err="1">
                <a:solidFill>
                  <a:schemeClr val="tx1"/>
                </a:solidFill>
              </a:rPr>
              <a:t>cmrtc.ac.in.authentication.LoginActivity</a:t>
            </a:r>
            <a:r>
              <a:rPr lang="en-US" sz="1200" dirty="0">
                <a:solidFill>
                  <a:schemeClr val="tx1"/>
                </a:solidFill>
              </a:rPr>
              <a:t>;</a:t>
            </a:r>
          </a:p>
          <a:p>
            <a:pPr marL="0" indent="0">
              <a:buNone/>
            </a:pPr>
            <a:r>
              <a:rPr lang="en-US" sz="1200" dirty="0">
                <a:solidFill>
                  <a:schemeClr val="tx1"/>
                </a:solidFill>
              </a:rPr>
              <a:t>import </a:t>
            </a:r>
            <a:r>
              <a:rPr lang="en-US" sz="1200" dirty="0" err="1">
                <a:solidFill>
                  <a:schemeClr val="tx1"/>
                </a:solidFill>
              </a:rPr>
              <a:t>cmrtc.ac.in.ebook.EbookActivity</a:t>
            </a:r>
            <a:r>
              <a:rPr lang="en-US" sz="1200" dirty="0">
                <a:solidFill>
                  <a:schemeClr val="tx1"/>
                </a:solidFill>
              </a:rPr>
              <a:t>;</a:t>
            </a:r>
          </a:p>
          <a:p>
            <a:pPr marL="0" indent="0">
              <a:buNone/>
            </a:pPr>
            <a:endParaRPr lang="en-US" sz="1200" dirty="0">
              <a:solidFill>
                <a:schemeClr val="tx1"/>
              </a:solidFill>
            </a:endParaRPr>
          </a:p>
          <a:p>
            <a:pPr marL="0" indent="0">
              <a:buNone/>
            </a:pPr>
            <a:r>
              <a:rPr lang="en-US" sz="1200" dirty="0">
                <a:solidFill>
                  <a:schemeClr val="tx1"/>
                </a:solidFill>
              </a:rPr>
              <a:t>import static androidx.appcompat.app.AppCompatDelegate.MODE_NIGHT_FOLLOW_SYSTEM;</a:t>
            </a:r>
          </a:p>
        </p:txBody>
      </p:sp>
      <p:sp>
        <p:nvSpPr>
          <p:cNvPr id="4" name="TextBox 3"/>
          <p:cNvSpPr txBox="1"/>
          <p:nvPr/>
        </p:nvSpPr>
        <p:spPr>
          <a:xfrm>
            <a:off x="1013012" y="102205"/>
            <a:ext cx="2030684" cy="400110"/>
          </a:xfrm>
          <a:prstGeom prst="rect">
            <a:avLst/>
          </a:prstGeom>
          <a:noFill/>
        </p:spPr>
        <p:txBody>
          <a:bodyPr wrap="none" rtlCol="0">
            <a:spAutoFit/>
          </a:bodyPr>
          <a:lstStyle/>
          <a:p>
            <a:r>
              <a:rPr lang="en-US" sz="2000" b="1" u="sng" dirty="0" smtClean="0"/>
              <a:t>MainActivity.java</a:t>
            </a:r>
            <a:endParaRPr lang="en-US" sz="2000" b="1" u="sng" dirty="0"/>
          </a:p>
        </p:txBody>
      </p:sp>
    </p:spTree>
    <p:extLst>
      <p:ext uri="{BB962C8B-B14F-4D97-AF65-F5344CB8AC3E}">
        <p14:creationId xmlns:p14="http://schemas.microsoft.com/office/powerpoint/2010/main" val="6127518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1" y="0"/>
            <a:ext cx="10838328" cy="6795247"/>
          </a:xfrm>
        </p:spPr>
        <p:txBody>
          <a:bodyPr>
            <a:noAutofit/>
          </a:bodyPr>
          <a:lstStyle/>
          <a:p>
            <a:pPr marL="0" indent="0">
              <a:buNone/>
            </a:pPr>
            <a:r>
              <a:rPr lang="en-US" sz="1100" dirty="0">
                <a:solidFill>
                  <a:schemeClr val="tx1"/>
                </a:solidFill>
              </a:rPr>
              <a:t>public class </a:t>
            </a:r>
            <a:r>
              <a:rPr lang="en-US" sz="1100" dirty="0" err="1">
                <a:solidFill>
                  <a:schemeClr val="tx1"/>
                </a:solidFill>
              </a:rPr>
              <a:t>MainActivity</a:t>
            </a:r>
            <a:r>
              <a:rPr lang="en-US" sz="1100" dirty="0">
                <a:solidFill>
                  <a:schemeClr val="tx1"/>
                </a:solidFill>
              </a:rPr>
              <a:t> extends </a:t>
            </a:r>
            <a:r>
              <a:rPr lang="en-US" sz="1100" dirty="0" err="1">
                <a:solidFill>
                  <a:schemeClr val="tx1"/>
                </a:solidFill>
              </a:rPr>
              <a:t>AppCompatActivity</a:t>
            </a:r>
            <a:r>
              <a:rPr lang="en-US" sz="1100" dirty="0">
                <a:solidFill>
                  <a:schemeClr val="tx1"/>
                </a:solidFill>
              </a:rPr>
              <a:t> implements </a:t>
            </a:r>
            <a:r>
              <a:rPr lang="en-US" sz="1100" dirty="0" err="1">
                <a:solidFill>
                  <a:schemeClr val="tx1"/>
                </a:solidFill>
              </a:rPr>
              <a:t>NavigationView.OnNavigationItemSelectedListener</a:t>
            </a:r>
            <a:r>
              <a:rPr lang="en-US" sz="1100" dirty="0">
                <a:solidFill>
                  <a:schemeClr val="tx1"/>
                </a:solidFill>
              </a:rPr>
              <a:t> </a:t>
            </a:r>
            <a:r>
              <a:rPr lang="en-US" sz="1100" dirty="0" smtClean="0">
                <a:solidFill>
                  <a:schemeClr val="tx1"/>
                </a:solidFill>
              </a:rPr>
              <a:t>{</a:t>
            </a:r>
            <a:endParaRPr lang="en-US" sz="1100" dirty="0">
              <a:solidFill>
                <a:schemeClr val="tx1"/>
              </a:solidFill>
            </a:endParaRPr>
          </a:p>
          <a:p>
            <a:pPr marL="0" indent="0">
              <a:buNone/>
            </a:pPr>
            <a:r>
              <a:rPr lang="en-US" sz="1100" dirty="0">
                <a:solidFill>
                  <a:schemeClr val="tx1"/>
                </a:solidFill>
              </a:rPr>
              <a:t>    private </a:t>
            </a:r>
            <a:r>
              <a:rPr lang="en-US" sz="1100" dirty="0" err="1">
                <a:solidFill>
                  <a:schemeClr val="tx1"/>
                </a:solidFill>
              </a:rPr>
              <a:t>BottomNavigationView</a:t>
            </a:r>
            <a:r>
              <a:rPr lang="en-US" sz="1100" dirty="0">
                <a:solidFill>
                  <a:schemeClr val="tx1"/>
                </a:solidFill>
              </a:rPr>
              <a:t> </a:t>
            </a:r>
            <a:r>
              <a:rPr lang="en-US" sz="1100" dirty="0" err="1">
                <a:solidFill>
                  <a:schemeClr val="tx1"/>
                </a:solidFill>
              </a:rPr>
              <a:t>bottomNavigationView</a:t>
            </a:r>
            <a:r>
              <a:rPr lang="en-US" sz="1100" dirty="0">
                <a:solidFill>
                  <a:schemeClr val="tx1"/>
                </a:solidFill>
              </a:rPr>
              <a:t>;</a:t>
            </a:r>
          </a:p>
          <a:p>
            <a:pPr marL="0" indent="0">
              <a:buNone/>
            </a:pPr>
            <a:r>
              <a:rPr lang="en-US" sz="1100" dirty="0">
                <a:solidFill>
                  <a:schemeClr val="tx1"/>
                </a:solidFill>
              </a:rPr>
              <a:t>    private </a:t>
            </a:r>
            <a:r>
              <a:rPr lang="en-US" sz="1100" dirty="0" err="1">
                <a:solidFill>
                  <a:schemeClr val="tx1"/>
                </a:solidFill>
              </a:rPr>
              <a:t>NavController</a:t>
            </a:r>
            <a:r>
              <a:rPr lang="en-US" sz="1100" dirty="0">
                <a:solidFill>
                  <a:schemeClr val="tx1"/>
                </a:solidFill>
              </a:rPr>
              <a:t> </a:t>
            </a:r>
            <a:r>
              <a:rPr lang="en-US" sz="1100" dirty="0" err="1">
                <a:solidFill>
                  <a:schemeClr val="tx1"/>
                </a:solidFill>
              </a:rPr>
              <a:t>navController</a:t>
            </a:r>
            <a:r>
              <a:rPr lang="en-US" sz="1100" dirty="0" smtClean="0">
                <a:solidFill>
                  <a:schemeClr val="tx1"/>
                </a:solidFill>
              </a:rPr>
              <a:t>;</a:t>
            </a:r>
            <a:endParaRPr lang="en-US" sz="1100" dirty="0">
              <a:solidFill>
                <a:schemeClr val="tx1"/>
              </a:solidFill>
            </a:endParaRPr>
          </a:p>
          <a:p>
            <a:pPr marL="0" indent="0">
              <a:buNone/>
            </a:pPr>
            <a:r>
              <a:rPr lang="en-US" sz="1100" dirty="0">
                <a:solidFill>
                  <a:schemeClr val="tx1"/>
                </a:solidFill>
              </a:rPr>
              <a:t>    private </a:t>
            </a:r>
            <a:r>
              <a:rPr lang="en-US" sz="1100" dirty="0" err="1">
                <a:solidFill>
                  <a:schemeClr val="tx1"/>
                </a:solidFill>
              </a:rPr>
              <a:t>DrawerLayout</a:t>
            </a:r>
            <a:r>
              <a:rPr lang="en-US" sz="1100" dirty="0">
                <a:solidFill>
                  <a:schemeClr val="tx1"/>
                </a:solidFill>
              </a:rPr>
              <a:t> </a:t>
            </a:r>
            <a:r>
              <a:rPr lang="en-US" sz="1100" dirty="0" err="1">
                <a:solidFill>
                  <a:schemeClr val="tx1"/>
                </a:solidFill>
              </a:rPr>
              <a:t>drawerLayout</a:t>
            </a:r>
            <a:r>
              <a:rPr lang="en-US" sz="1100" dirty="0">
                <a:solidFill>
                  <a:schemeClr val="tx1"/>
                </a:solidFill>
              </a:rPr>
              <a:t>;</a:t>
            </a:r>
          </a:p>
          <a:p>
            <a:pPr marL="0" indent="0">
              <a:buNone/>
            </a:pPr>
            <a:r>
              <a:rPr lang="en-US" sz="1100" dirty="0" smtClean="0">
                <a:solidFill>
                  <a:schemeClr val="tx1"/>
                </a:solidFill>
              </a:rPr>
              <a:t>  private </a:t>
            </a:r>
            <a:r>
              <a:rPr lang="en-US" sz="1100" dirty="0" err="1">
                <a:solidFill>
                  <a:schemeClr val="tx1"/>
                </a:solidFill>
              </a:rPr>
              <a:t>SharedPreferences.Editor</a:t>
            </a:r>
            <a:r>
              <a:rPr lang="en-US" sz="1100" dirty="0">
                <a:solidFill>
                  <a:schemeClr val="tx1"/>
                </a:solidFill>
              </a:rPr>
              <a:t> editor;</a:t>
            </a:r>
          </a:p>
          <a:p>
            <a:pPr marL="0" indent="0">
              <a:buNone/>
            </a:pPr>
            <a:r>
              <a:rPr lang="en-US" sz="1100" dirty="0">
                <a:solidFill>
                  <a:schemeClr val="tx1"/>
                </a:solidFill>
              </a:rPr>
              <a:t>    private </a:t>
            </a:r>
            <a:r>
              <a:rPr lang="en-US" sz="1100" dirty="0" err="1">
                <a:solidFill>
                  <a:schemeClr val="tx1"/>
                </a:solidFill>
              </a:rPr>
              <a:t>int</a:t>
            </a:r>
            <a:r>
              <a:rPr lang="en-US" sz="1100" dirty="0">
                <a:solidFill>
                  <a:schemeClr val="tx1"/>
                </a:solidFill>
              </a:rPr>
              <a:t> </a:t>
            </a:r>
            <a:r>
              <a:rPr lang="en-US" sz="1100" dirty="0" err="1">
                <a:solidFill>
                  <a:schemeClr val="tx1"/>
                </a:solidFill>
              </a:rPr>
              <a:t>checkedItem</a:t>
            </a:r>
            <a:r>
              <a:rPr lang="en-US" sz="1100" dirty="0">
                <a:solidFill>
                  <a:schemeClr val="tx1"/>
                </a:solidFill>
              </a:rPr>
              <a:t>;</a:t>
            </a:r>
          </a:p>
          <a:p>
            <a:pPr marL="0" indent="0">
              <a:buNone/>
            </a:pPr>
            <a:r>
              <a:rPr lang="en-US" sz="1100" dirty="0">
                <a:solidFill>
                  <a:schemeClr val="tx1"/>
                </a:solidFill>
              </a:rPr>
              <a:t>    private String selected</a:t>
            </a:r>
            <a:r>
              <a:rPr lang="en-US" sz="1100" dirty="0" smtClean="0">
                <a:solidFill>
                  <a:schemeClr val="tx1"/>
                </a:solidFill>
              </a:rPr>
              <a:t>;</a:t>
            </a:r>
            <a:endParaRPr lang="en-US" sz="1100" dirty="0">
              <a:solidFill>
                <a:schemeClr val="tx1"/>
              </a:solidFill>
            </a:endParaRPr>
          </a:p>
          <a:p>
            <a:pPr marL="0" indent="0">
              <a:buNone/>
            </a:pPr>
            <a:r>
              <a:rPr lang="en-US" sz="1100" dirty="0">
                <a:solidFill>
                  <a:schemeClr val="tx1"/>
                </a:solidFill>
              </a:rPr>
              <a:t>    private final String CHECKEDITEM = "</a:t>
            </a:r>
            <a:r>
              <a:rPr lang="en-US" sz="1100" dirty="0" err="1">
                <a:solidFill>
                  <a:schemeClr val="tx1"/>
                </a:solidFill>
              </a:rPr>
              <a:t>checked_item</a:t>
            </a:r>
            <a:r>
              <a:rPr lang="en-US" sz="1100" dirty="0" smtClean="0">
                <a:solidFill>
                  <a:schemeClr val="tx1"/>
                </a:solidFill>
              </a:rPr>
              <a:t>";</a:t>
            </a:r>
            <a:endParaRPr lang="en-US" sz="1100" dirty="0">
              <a:solidFill>
                <a:schemeClr val="tx1"/>
              </a:solidFill>
            </a:endParaRPr>
          </a:p>
          <a:p>
            <a:pPr marL="0" indent="0">
              <a:buNone/>
            </a:pPr>
            <a:r>
              <a:rPr lang="en-US" sz="1100" dirty="0">
                <a:solidFill>
                  <a:schemeClr val="tx1"/>
                </a:solidFill>
              </a:rPr>
              <a:t>    @Override</a:t>
            </a:r>
          </a:p>
          <a:p>
            <a:pPr marL="0" indent="0">
              <a:buNone/>
            </a:pPr>
            <a:r>
              <a:rPr lang="en-US" sz="1100" dirty="0">
                <a:solidFill>
                  <a:schemeClr val="tx1"/>
                </a:solidFill>
              </a:rPr>
              <a:t>    protected void </a:t>
            </a:r>
            <a:r>
              <a:rPr lang="en-US" sz="1100" dirty="0" err="1">
                <a:solidFill>
                  <a:schemeClr val="tx1"/>
                </a:solidFill>
              </a:rPr>
              <a:t>onCreate</a:t>
            </a:r>
            <a:r>
              <a:rPr lang="en-US" sz="1100" dirty="0">
                <a:solidFill>
                  <a:schemeClr val="tx1"/>
                </a:solidFill>
              </a:rPr>
              <a:t>(Bundle </a:t>
            </a:r>
            <a:r>
              <a:rPr lang="en-US" sz="1100" dirty="0" err="1">
                <a:solidFill>
                  <a:schemeClr val="tx1"/>
                </a:solidFill>
              </a:rPr>
              <a:t>savedInstanceState</a:t>
            </a:r>
            <a:r>
              <a:rPr lang="en-US" sz="1100" dirty="0">
                <a:solidFill>
                  <a:schemeClr val="tx1"/>
                </a:solidFill>
              </a:rPr>
              <a:t>) {</a:t>
            </a:r>
          </a:p>
          <a:p>
            <a:pPr marL="0" indent="0">
              <a:buNone/>
            </a:pPr>
            <a:r>
              <a:rPr lang="en-US" sz="1100" dirty="0">
                <a:solidFill>
                  <a:schemeClr val="tx1"/>
                </a:solidFill>
              </a:rPr>
              <a:t>        </a:t>
            </a:r>
            <a:r>
              <a:rPr lang="en-US" sz="1100" dirty="0" err="1">
                <a:solidFill>
                  <a:schemeClr val="tx1"/>
                </a:solidFill>
              </a:rPr>
              <a:t>super.onCreate</a:t>
            </a:r>
            <a:r>
              <a:rPr lang="en-US" sz="1100" dirty="0">
                <a:solidFill>
                  <a:schemeClr val="tx1"/>
                </a:solidFill>
              </a:rPr>
              <a:t>(</a:t>
            </a:r>
            <a:r>
              <a:rPr lang="en-US" sz="1100" dirty="0" err="1">
                <a:solidFill>
                  <a:schemeClr val="tx1"/>
                </a:solidFill>
              </a:rPr>
              <a:t>savedInstanceState</a:t>
            </a:r>
            <a:r>
              <a:rPr lang="en-US" sz="1100" dirty="0">
                <a:solidFill>
                  <a:schemeClr val="tx1"/>
                </a:solidFill>
              </a:rPr>
              <a:t>);</a:t>
            </a:r>
          </a:p>
          <a:p>
            <a:pPr marL="0" indent="0">
              <a:buNone/>
            </a:pPr>
            <a:r>
              <a:rPr lang="en-US" sz="1100" dirty="0">
                <a:solidFill>
                  <a:schemeClr val="tx1"/>
                </a:solidFill>
              </a:rPr>
              <a:t>        </a:t>
            </a:r>
            <a:r>
              <a:rPr lang="en-US" sz="1100" dirty="0" err="1">
                <a:solidFill>
                  <a:schemeClr val="tx1"/>
                </a:solidFill>
              </a:rPr>
              <a:t>setContentView</a:t>
            </a:r>
            <a:r>
              <a:rPr lang="en-US" sz="1100" dirty="0">
                <a:solidFill>
                  <a:schemeClr val="tx1"/>
                </a:solidFill>
              </a:rPr>
              <a:t>(</a:t>
            </a:r>
            <a:r>
              <a:rPr lang="en-US" sz="1100" dirty="0" err="1">
                <a:solidFill>
                  <a:schemeClr val="tx1"/>
                </a:solidFill>
              </a:rPr>
              <a:t>R.layout.activity_main</a:t>
            </a:r>
            <a:r>
              <a:rPr lang="en-US" sz="1100" dirty="0" smtClean="0">
                <a:solidFill>
                  <a:schemeClr val="tx1"/>
                </a:solidFill>
              </a:rPr>
              <a:t>);</a:t>
            </a:r>
            <a:endParaRPr lang="en-US" sz="1100" dirty="0">
              <a:solidFill>
                <a:schemeClr val="tx1"/>
              </a:solidFill>
            </a:endParaRPr>
          </a:p>
          <a:p>
            <a:pPr marL="0" indent="0">
              <a:buNone/>
            </a:pPr>
            <a:r>
              <a:rPr lang="en-US" sz="1100" dirty="0">
                <a:solidFill>
                  <a:schemeClr val="tx1"/>
                </a:solidFill>
              </a:rPr>
              <a:t>        </a:t>
            </a:r>
            <a:r>
              <a:rPr lang="en-US" sz="1100" dirty="0" err="1">
                <a:solidFill>
                  <a:schemeClr val="tx1"/>
                </a:solidFill>
              </a:rPr>
              <a:t>FirebaseMessaging.getInstance</a:t>
            </a:r>
            <a:r>
              <a:rPr lang="en-US" sz="1100" dirty="0">
                <a:solidFill>
                  <a:schemeClr val="tx1"/>
                </a:solidFill>
              </a:rPr>
              <a:t>().</a:t>
            </a:r>
            <a:r>
              <a:rPr lang="en-US" sz="1100" dirty="0" err="1">
                <a:solidFill>
                  <a:schemeClr val="tx1"/>
                </a:solidFill>
              </a:rPr>
              <a:t>subscribeToTopic</a:t>
            </a:r>
            <a:r>
              <a:rPr lang="en-US" sz="1100" dirty="0">
                <a:solidFill>
                  <a:schemeClr val="tx1"/>
                </a:solidFill>
              </a:rPr>
              <a:t>("notification</a:t>
            </a:r>
            <a:r>
              <a:rPr lang="en-US" sz="1100" dirty="0" smtClean="0">
                <a:solidFill>
                  <a:schemeClr val="tx1"/>
                </a:solidFill>
              </a:rPr>
              <a:t>");</a:t>
            </a:r>
            <a:endParaRPr lang="en-US" sz="1100" dirty="0">
              <a:solidFill>
                <a:schemeClr val="tx1"/>
              </a:solidFill>
            </a:endParaRPr>
          </a:p>
          <a:p>
            <a:pPr marL="0" indent="0">
              <a:buNone/>
            </a:pPr>
            <a:r>
              <a:rPr lang="en-US" sz="1100" dirty="0" err="1" smtClean="0">
                <a:solidFill>
                  <a:schemeClr val="tx1"/>
                </a:solidFill>
              </a:rPr>
              <a:t>sharedPreferences</a:t>
            </a:r>
            <a:r>
              <a:rPr lang="en-US" sz="1100" dirty="0" smtClean="0">
                <a:solidFill>
                  <a:schemeClr val="tx1"/>
                </a:solidFill>
              </a:rPr>
              <a:t> </a:t>
            </a:r>
            <a:r>
              <a:rPr lang="en-US" sz="1100" dirty="0">
                <a:solidFill>
                  <a:schemeClr val="tx1"/>
                </a:solidFill>
              </a:rPr>
              <a:t>= </a:t>
            </a:r>
            <a:r>
              <a:rPr lang="en-US" sz="1100" dirty="0" err="1">
                <a:solidFill>
                  <a:schemeClr val="tx1"/>
                </a:solidFill>
              </a:rPr>
              <a:t>this.getSharedPreferences</a:t>
            </a:r>
            <a:r>
              <a:rPr lang="en-US" sz="1100" dirty="0">
                <a:solidFill>
                  <a:schemeClr val="tx1"/>
                </a:solidFill>
              </a:rPr>
              <a:t>("themes", </a:t>
            </a:r>
            <a:r>
              <a:rPr lang="en-US" sz="1100" dirty="0" err="1">
                <a:solidFill>
                  <a:schemeClr val="tx1"/>
                </a:solidFill>
              </a:rPr>
              <a:t>Context.MODE_PRIVATE</a:t>
            </a:r>
            <a:r>
              <a:rPr lang="en-US" sz="1100" dirty="0">
                <a:solidFill>
                  <a:schemeClr val="tx1"/>
                </a:solidFill>
              </a:rPr>
              <a:t>);</a:t>
            </a:r>
          </a:p>
          <a:p>
            <a:pPr marL="0" indent="0">
              <a:buNone/>
            </a:pPr>
            <a:r>
              <a:rPr lang="en-US" sz="1100" dirty="0">
                <a:solidFill>
                  <a:schemeClr val="tx1"/>
                </a:solidFill>
              </a:rPr>
              <a:t>        editor = </a:t>
            </a:r>
            <a:r>
              <a:rPr lang="en-US" sz="1100" dirty="0" err="1">
                <a:solidFill>
                  <a:schemeClr val="tx1"/>
                </a:solidFill>
              </a:rPr>
              <a:t>sharedPreferences.edit</a:t>
            </a:r>
            <a:r>
              <a:rPr lang="en-US" sz="1100" dirty="0" smtClean="0">
                <a:solidFill>
                  <a:schemeClr val="tx1"/>
                </a:solidFill>
              </a:rPr>
              <a:t>();</a:t>
            </a:r>
            <a:endParaRPr lang="en-US" sz="1100" dirty="0">
              <a:solidFill>
                <a:schemeClr val="tx1"/>
              </a:solidFill>
            </a:endParaRPr>
          </a:p>
          <a:p>
            <a:pPr marL="0" indent="0">
              <a:buNone/>
            </a:pPr>
            <a:r>
              <a:rPr lang="en-US" sz="1100" dirty="0">
                <a:solidFill>
                  <a:schemeClr val="tx1"/>
                </a:solidFill>
              </a:rPr>
              <a:t>        switch (</a:t>
            </a:r>
            <a:r>
              <a:rPr lang="en-US" sz="1100" dirty="0" err="1">
                <a:solidFill>
                  <a:schemeClr val="tx1"/>
                </a:solidFill>
              </a:rPr>
              <a:t>getCheckedItem</a:t>
            </a:r>
            <a:r>
              <a:rPr lang="en-US" sz="1100" dirty="0">
                <a:solidFill>
                  <a:schemeClr val="tx1"/>
                </a:solidFill>
              </a:rPr>
              <a:t>()) {</a:t>
            </a:r>
          </a:p>
          <a:p>
            <a:pPr marL="0" indent="0">
              <a:buNone/>
            </a:pPr>
            <a:r>
              <a:rPr lang="en-US" sz="1100" dirty="0">
                <a:solidFill>
                  <a:schemeClr val="tx1"/>
                </a:solidFill>
              </a:rPr>
              <a:t>            case 0:</a:t>
            </a:r>
          </a:p>
          <a:p>
            <a:pPr marL="0" indent="0">
              <a:buNone/>
            </a:pPr>
            <a:r>
              <a:rPr lang="en-US" sz="1100" dirty="0">
                <a:solidFill>
                  <a:schemeClr val="tx1"/>
                </a:solidFill>
              </a:rPr>
              <a:t>                </a:t>
            </a:r>
            <a:r>
              <a:rPr lang="en-US" sz="1100" dirty="0" err="1">
                <a:solidFill>
                  <a:schemeClr val="tx1"/>
                </a:solidFill>
              </a:rPr>
              <a:t>AppCompatDelegate.setDefaultNightMode</a:t>
            </a:r>
            <a:r>
              <a:rPr lang="en-US" sz="1100" dirty="0">
                <a:solidFill>
                  <a:schemeClr val="tx1"/>
                </a:solidFill>
              </a:rPr>
              <a:t>(MODE_NIGHT_FOLLOW_SYSTEM);</a:t>
            </a:r>
          </a:p>
          <a:p>
            <a:pPr marL="0" indent="0">
              <a:buNone/>
            </a:pPr>
            <a:r>
              <a:rPr lang="en-US" sz="1100" dirty="0">
                <a:solidFill>
                  <a:schemeClr val="tx1"/>
                </a:solidFill>
              </a:rPr>
              <a:t>                break;</a:t>
            </a:r>
          </a:p>
          <a:p>
            <a:pPr marL="0" indent="0">
              <a:buNone/>
            </a:pPr>
            <a:r>
              <a:rPr lang="en-US" sz="1100" dirty="0">
                <a:solidFill>
                  <a:schemeClr val="tx1"/>
                </a:solidFill>
              </a:rPr>
              <a:t>            case 1:</a:t>
            </a:r>
          </a:p>
          <a:p>
            <a:pPr marL="0" indent="0">
              <a:buNone/>
            </a:pPr>
            <a:r>
              <a:rPr lang="en-US" sz="1100" dirty="0">
                <a:solidFill>
                  <a:schemeClr val="tx1"/>
                </a:solidFill>
              </a:rPr>
              <a:t>                </a:t>
            </a:r>
            <a:r>
              <a:rPr lang="en-US" sz="1100" dirty="0" err="1">
                <a:solidFill>
                  <a:schemeClr val="tx1"/>
                </a:solidFill>
              </a:rPr>
              <a:t>AppCompatDelegate.setDefaultNightMode</a:t>
            </a:r>
            <a:r>
              <a:rPr lang="en-US" sz="1100" dirty="0">
                <a:solidFill>
                  <a:schemeClr val="tx1"/>
                </a:solidFill>
              </a:rPr>
              <a:t>(</a:t>
            </a:r>
            <a:r>
              <a:rPr lang="en-US" sz="1100" dirty="0" err="1">
                <a:solidFill>
                  <a:schemeClr val="tx1"/>
                </a:solidFill>
              </a:rPr>
              <a:t>AppCompatDelegate.MODE_NIGHT_YES</a:t>
            </a:r>
            <a:r>
              <a:rPr lang="en-US" sz="1100" dirty="0">
                <a:solidFill>
                  <a:schemeClr val="tx1"/>
                </a:solidFill>
              </a:rPr>
              <a:t>);</a:t>
            </a:r>
          </a:p>
          <a:p>
            <a:pPr marL="0" indent="0">
              <a:buNone/>
            </a:pPr>
            <a:r>
              <a:rPr lang="en-US" sz="1100" dirty="0">
                <a:solidFill>
                  <a:schemeClr val="tx1"/>
                </a:solidFill>
              </a:rPr>
              <a:t>                break;</a:t>
            </a:r>
          </a:p>
          <a:p>
            <a:pPr marL="0" indent="0">
              <a:buNone/>
            </a:pPr>
            <a:r>
              <a:rPr lang="en-US" sz="1100" dirty="0">
                <a:solidFill>
                  <a:schemeClr val="tx1"/>
                </a:solidFill>
              </a:rPr>
              <a:t>            case 2:</a:t>
            </a:r>
          </a:p>
          <a:p>
            <a:pPr marL="0" indent="0">
              <a:buNone/>
            </a:pPr>
            <a:r>
              <a:rPr lang="en-US" sz="1100" dirty="0">
                <a:solidFill>
                  <a:schemeClr val="tx1"/>
                </a:solidFill>
              </a:rPr>
              <a:t>                </a:t>
            </a:r>
            <a:r>
              <a:rPr lang="en-US" sz="1100" dirty="0" err="1">
                <a:solidFill>
                  <a:schemeClr val="tx1"/>
                </a:solidFill>
              </a:rPr>
              <a:t>AppCompatDelegate.setDefaultNightMode</a:t>
            </a:r>
            <a:r>
              <a:rPr lang="en-US" sz="1100" dirty="0">
                <a:solidFill>
                  <a:schemeClr val="tx1"/>
                </a:solidFill>
              </a:rPr>
              <a:t>(</a:t>
            </a:r>
            <a:r>
              <a:rPr lang="en-US" sz="1100" dirty="0" err="1">
                <a:solidFill>
                  <a:schemeClr val="tx1"/>
                </a:solidFill>
              </a:rPr>
              <a:t>AppCompatDelegate.MODE_NIGHT_NO</a:t>
            </a:r>
            <a:r>
              <a:rPr lang="en-US" sz="1100" dirty="0">
                <a:solidFill>
                  <a:schemeClr val="tx1"/>
                </a:solidFill>
              </a:rPr>
              <a:t>);</a:t>
            </a:r>
          </a:p>
          <a:p>
            <a:pPr marL="0" indent="0">
              <a:buNone/>
            </a:pPr>
            <a:r>
              <a:rPr lang="en-US" sz="1100" dirty="0">
                <a:solidFill>
                  <a:schemeClr val="tx1"/>
                </a:solidFill>
              </a:rPr>
              <a:t>                </a:t>
            </a:r>
            <a:r>
              <a:rPr lang="en-US" sz="1100" dirty="0" smtClean="0">
                <a:solidFill>
                  <a:schemeClr val="tx1"/>
                </a:solidFill>
              </a:rPr>
              <a:t>break</a:t>
            </a:r>
            <a:r>
              <a:rPr lang="en-US" sz="1100" dirty="0">
                <a:solidFill>
                  <a:schemeClr val="tx1"/>
                </a:solidFill>
              </a:rPr>
              <a:t>;</a:t>
            </a:r>
            <a:r>
              <a:rPr lang="en-US" sz="1100" dirty="0" smtClean="0">
                <a:solidFill>
                  <a:schemeClr val="tx1"/>
                </a:solidFill>
              </a:rPr>
              <a:t>    </a:t>
            </a:r>
            <a:r>
              <a:rPr lang="en-US" sz="1100" dirty="0">
                <a:solidFill>
                  <a:schemeClr val="tx1"/>
                </a:solidFill>
              </a:rPr>
              <a:t>}</a:t>
            </a:r>
          </a:p>
        </p:txBody>
      </p:sp>
    </p:spTree>
    <p:extLst>
      <p:ext uri="{BB962C8B-B14F-4D97-AF65-F5344CB8AC3E}">
        <p14:creationId xmlns:p14="http://schemas.microsoft.com/office/powerpoint/2010/main" val="11062973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24783" y="80684"/>
            <a:ext cx="10178322" cy="6615951"/>
          </a:xfrm>
        </p:spPr>
        <p:txBody>
          <a:bodyPr>
            <a:noAutofit/>
          </a:bodyPr>
          <a:lstStyle/>
          <a:p>
            <a:pPr marL="0" indent="0">
              <a:buNone/>
            </a:pPr>
            <a:r>
              <a:rPr lang="en-US" sz="1100" dirty="0" err="1">
                <a:solidFill>
                  <a:schemeClr val="tx1"/>
                </a:solidFill>
              </a:rPr>
              <a:t>bottomNavigationView</a:t>
            </a:r>
            <a:r>
              <a:rPr lang="en-US" sz="1100" dirty="0">
                <a:solidFill>
                  <a:schemeClr val="tx1"/>
                </a:solidFill>
              </a:rPr>
              <a:t> = </a:t>
            </a:r>
            <a:r>
              <a:rPr lang="en-US" sz="1100" dirty="0" err="1">
                <a:solidFill>
                  <a:schemeClr val="tx1"/>
                </a:solidFill>
              </a:rPr>
              <a:t>findViewById</a:t>
            </a:r>
            <a:r>
              <a:rPr lang="en-US" sz="1100" dirty="0">
                <a:solidFill>
                  <a:schemeClr val="tx1"/>
                </a:solidFill>
              </a:rPr>
              <a:t>(</a:t>
            </a:r>
            <a:r>
              <a:rPr lang="en-US" sz="1100" dirty="0" err="1">
                <a:solidFill>
                  <a:schemeClr val="tx1"/>
                </a:solidFill>
              </a:rPr>
              <a:t>R.id.bottomNavigationView</a:t>
            </a:r>
            <a:r>
              <a:rPr lang="en-US" sz="1100" dirty="0">
                <a:solidFill>
                  <a:schemeClr val="tx1"/>
                </a:solidFill>
              </a:rPr>
              <a:t>);</a:t>
            </a:r>
          </a:p>
          <a:p>
            <a:pPr marL="0" indent="0">
              <a:buNone/>
            </a:pPr>
            <a:r>
              <a:rPr lang="en-US" sz="1100" dirty="0">
                <a:solidFill>
                  <a:schemeClr val="tx1"/>
                </a:solidFill>
              </a:rPr>
              <a:t>        </a:t>
            </a:r>
            <a:r>
              <a:rPr lang="en-US" sz="1100" dirty="0" err="1">
                <a:solidFill>
                  <a:schemeClr val="tx1"/>
                </a:solidFill>
              </a:rPr>
              <a:t>navController</a:t>
            </a:r>
            <a:r>
              <a:rPr lang="en-US" sz="1100" dirty="0">
                <a:solidFill>
                  <a:schemeClr val="tx1"/>
                </a:solidFill>
              </a:rPr>
              <a:t> = </a:t>
            </a:r>
            <a:r>
              <a:rPr lang="en-US" sz="1100" dirty="0" err="1">
                <a:solidFill>
                  <a:schemeClr val="tx1"/>
                </a:solidFill>
              </a:rPr>
              <a:t>Navigation.findNavController</a:t>
            </a:r>
            <a:r>
              <a:rPr lang="en-US" sz="1100" dirty="0">
                <a:solidFill>
                  <a:schemeClr val="tx1"/>
                </a:solidFill>
              </a:rPr>
              <a:t>(this, </a:t>
            </a:r>
            <a:r>
              <a:rPr lang="en-US" sz="1100" dirty="0" err="1">
                <a:solidFill>
                  <a:schemeClr val="tx1"/>
                </a:solidFill>
              </a:rPr>
              <a:t>R.id.frame_layout</a:t>
            </a:r>
            <a:r>
              <a:rPr lang="en-US" sz="1100" dirty="0" smtClean="0">
                <a:solidFill>
                  <a:schemeClr val="tx1"/>
                </a:solidFill>
              </a:rPr>
              <a:t>);</a:t>
            </a:r>
            <a:endParaRPr lang="en-US" sz="1100" dirty="0">
              <a:solidFill>
                <a:schemeClr val="tx1"/>
              </a:solidFill>
            </a:endParaRPr>
          </a:p>
          <a:p>
            <a:pPr marL="0" indent="0">
              <a:buNone/>
            </a:pPr>
            <a:r>
              <a:rPr lang="en-US" sz="1100" dirty="0">
                <a:solidFill>
                  <a:schemeClr val="tx1"/>
                </a:solidFill>
              </a:rPr>
              <a:t>        </a:t>
            </a:r>
            <a:r>
              <a:rPr lang="en-US" sz="1100" dirty="0" err="1">
                <a:solidFill>
                  <a:schemeClr val="tx1"/>
                </a:solidFill>
              </a:rPr>
              <a:t>drawerLayout</a:t>
            </a:r>
            <a:r>
              <a:rPr lang="en-US" sz="1100" dirty="0">
                <a:solidFill>
                  <a:schemeClr val="tx1"/>
                </a:solidFill>
              </a:rPr>
              <a:t> = </a:t>
            </a:r>
            <a:r>
              <a:rPr lang="en-US" sz="1100" dirty="0" err="1">
                <a:solidFill>
                  <a:schemeClr val="tx1"/>
                </a:solidFill>
              </a:rPr>
              <a:t>findViewById</a:t>
            </a:r>
            <a:r>
              <a:rPr lang="en-US" sz="1100" dirty="0">
                <a:solidFill>
                  <a:schemeClr val="tx1"/>
                </a:solidFill>
              </a:rPr>
              <a:t>(</a:t>
            </a:r>
            <a:r>
              <a:rPr lang="en-US" sz="1100" dirty="0" err="1">
                <a:solidFill>
                  <a:schemeClr val="tx1"/>
                </a:solidFill>
              </a:rPr>
              <a:t>R.id.drawerLayout</a:t>
            </a:r>
            <a:r>
              <a:rPr lang="en-US" sz="1100" dirty="0">
                <a:solidFill>
                  <a:schemeClr val="tx1"/>
                </a:solidFill>
              </a:rPr>
              <a:t>);</a:t>
            </a:r>
          </a:p>
          <a:p>
            <a:pPr marL="0" indent="0">
              <a:buNone/>
            </a:pPr>
            <a:r>
              <a:rPr lang="en-US" sz="1100" dirty="0">
                <a:solidFill>
                  <a:schemeClr val="tx1"/>
                </a:solidFill>
              </a:rPr>
              <a:t>        </a:t>
            </a:r>
            <a:r>
              <a:rPr lang="en-US" sz="1100" dirty="0" err="1">
                <a:solidFill>
                  <a:schemeClr val="tx1"/>
                </a:solidFill>
              </a:rPr>
              <a:t>navigationView</a:t>
            </a:r>
            <a:r>
              <a:rPr lang="en-US" sz="1100" dirty="0">
                <a:solidFill>
                  <a:schemeClr val="tx1"/>
                </a:solidFill>
              </a:rPr>
              <a:t> = </a:t>
            </a:r>
            <a:r>
              <a:rPr lang="en-US" sz="1100" dirty="0" err="1">
                <a:solidFill>
                  <a:schemeClr val="tx1"/>
                </a:solidFill>
              </a:rPr>
              <a:t>findViewById</a:t>
            </a:r>
            <a:r>
              <a:rPr lang="en-US" sz="1100" dirty="0">
                <a:solidFill>
                  <a:schemeClr val="tx1"/>
                </a:solidFill>
              </a:rPr>
              <a:t>(</a:t>
            </a:r>
            <a:r>
              <a:rPr lang="en-US" sz="1100" dirty="0" err="1">
                <a:solidFill>
                  <a:schemeClr val="tx1"/>
                </a:solidFill>
              </a:rPr>
              <a:t>R.id.navigation_view</a:t>
            </a:r>
            <a:r>
              <a:rPr lang="en-US" sz="1100" dirty="0" smtClean="0">
                <a:solidFill>
                  <a:schemeClr val="tx1"/>
                </a:solidFill>
              </a:rPr>
              <a:t>);</a:t>
            </a:r>
            <a:endParaRPr lang="en-US" sz="1100" dirty="0">
              <a:solidFill>
                <a:schemeClr val="tx1"/>
              </a:solidFill>
            </a:endParaRPr>
          </a:p>
          <a:p>
            <a:pPr marL="0" indent="0">
              <a:buNone/>
            </a:pPr>
            <a:r>
              <a:rPr lang="en-US" sz="1100" dirty="0">
                <a:solidFill>
                  <a:schemeClr val="tx1"/>
                </a:solidFill>
              </a:rPr>
              <a:t>        toggle = new </a:t>
            </a:r>
            <a:r>
              <a:rPr lang="en-US" sz="1100" dirty="0" err="1">
                <a:solidFill>
                  <a:schemeClr val="tx1"/>
                </a:solidFill>
              </a:rPr>
              <a:t>ActionBarDrawerToggle</a:t>
            </a:r>
            <a:r>
              <a:rPr lang="en-US" sz="1100" dirty="0">
                <a:solidFill>
                  <a:schemeClr val="tx1"/>
                </a:solidFill>
              </a:rPr>
              <a:t>(this, </a:t>
            </a:r>
            <a:r>
              <a:rPr lang="en-US" sz="1100" dirty="0" err="1">
                <a:solidFill>
                  <a:schemeClr val="tx1"/>
                </a:solidFill>
              </a:rPr>
              <a:t>drawerLayout</a:t>
            </a:r>
            <a:r>
              <a:rPr lang="en-US" sz="1100" dirty="0">
                <a:solidFill>
                  <a:schemeClr val="tx1"/>
                </a:solidFill>
              </a:rPr>
              <a:t>, </a:t>
            </a:r>
            <a:r>
              <a:rPr lang="en-US" sz="1100" dirty="0" err="1">
                <a:solidFill>
                  <a:schemeClr val="tx1"/>
                </a:solidFill>
              </a:rPr>
              <a:t>R.string.start</a:t>
            </a:r>
            <a:r>
              <a:rPr lang="en-US" sz="1100" dirty="0">
                <a:solidFill>
                  <a:schemeClr val="tx1"/>
                </a:solidFill>
              </a:rPr>
              <a:t>, </a:t>
            </a:r>
            <a:r>
              <a:rPr lang="en-US" sz="1100" dirty="0" err="1">
                <a:solidFill>
                  <a:schemeClr val="tx1"/>
                </a:solidFill>
              </a:rPr>
              <a:t>R.string.close</a:t>
            </a:r>
            <a:r>
              <a:rPr lang="en-US" sz="1100" dirty="0" smtClean="0">
                <a:solidFill>
                  <a:schemeClr val="tx1"/>
                </a:solidFill>
              </a:rPr>
              <a:t>);</a:t>
            </a:r>
            <a:endParaRPr lang="en-US" sz="1100" dirty="0">
              <a:solidFill>
                <a:schemeClr val="tx1"/>
              </a:solidFill>
            </a:endParaRPr>
          </a:p>
          <a:p>
            <a:pPr marL="0" indent="0">
              <a:buNone/>
            </a:pPr>
            <a:r>
              <a:rPr lang="en-US" sz="1100" dirty="0">
                <a:solidFill>
                  <a:schemeClr val="tx1"/>
                </a:solidFill>
              </a:rPr>
              <a:t>        </a:t>
            </a:r>
            <a:r>
              <a:rPr lang="en-US" sz="1100" dirty="0" err="1">
                <a:solidFill>
                  <a:schemeClr val="tx1"/>
                </a:solidFill>
              </a:rPr>
              <a:t>drawerLayout.addDrawerListener</a:t>
            </a:r>
            <a:r>
              <a:rPr lang="en-US" sz="1100" dirty="0">
                <a:solidFill>
                  <a:schemeClr val="tx1"/>
                </a:solidFill>
              </a:rPr>
              <a:t>(toggle);</a:t>
            </a:r>
          </a:p>
          <a:p>
            <a:pPr marL="0" indent="0">
              <a:buNone/>
            </a:pPr>
            <a:r>
              <a:rPr lang="en-US" sz="1100" dirty="0">
                <a:solidFill>
                  <a:schemeClr val="tx1"/>
                </a:solidFill>
              </a:rPr>
              <a:t>        </a:t>
            </a:r>
            <a:r>
              <a:rPr lang="en-US" sz="1100" dirty="0" err="1">
                <a:solidFill>
                  <a:schemeClr val="tx1"/>
                </a:solidFill>
              </a:rPr>
              <a:t>toggle.syncState</a:t>
            </a:r>
            <a:r>
              <a:rPr lang="en-US" sz="1100" dirty="0" smtClean="0">
                <a:solidFill>
                  <a:schemeClr val="tx1"/>
                </a:solidFill>
              </a:rPr>
              <a:t>();</a:t>
            </a:r>
            <a:endParaRPr lang="en-US" sz="1100" dirty="0">
              <a:solidFill>
                <a:schemeClr val="tx1"/>
              </a:solidFill>
            </a:endParaRPr>
          </a:p>
          <a:p>
            <a:pPr marL="0" indent="0">
              <a:buNone/>
            </a:pPr>
            <a:r>
              <a:rPr lang="en-US" sz="1100" dirty="0">
                <a:solidFill>
                  <a:schemeClr val="tx1"/>
                </a:solidFill>
              </a:rPr>
              <a:t>        </a:t>
            </a:r>
            <a:r>
              <a:rPr lang="en-US" sz="1100" dirty="0" err="1">
                <a:solidFill>
                  <a:schemeClr val="tx1"/>
                </a:solidFill>
              </a:rPr>
              <a:t>Objects.requireNonNull</a:t>
            </a:r>
            <a:r>
              <a:rPr lang="en-US" sz="1100" dirty="0">
                <a:solidFill>
                  <a:schemeClr val="tx1"/>
                </a:solidFill>
              </a:rPr>
              <a:t>(</a:t>
            </a:r>
            <a:r>
              <a:rPr lang="en-US" sz="1100" dirty="0" err="1">
                <a:solidFill>
                  <a:schemeClr val="tx1"/>
                </a:solidFill>
              </a:rPr>
              <a:t>getSupportActionBar</a:t>
            </a:r>
            <a:r>
              <a:rPr lang="en-US" sz="1100" dirty="0">
                <a:solidFill>
                  <a:schemeClr val="tx1"/>
                </a:solidFill>
              </a:rPr>
              <a:t>()).</a:t>
            </a:r>
            <a:r>
              <a:rPr lang="en-US" sz="1100" dirty="0" err="1">
                <a:solidFill>
                  <a:schemeClr val="tx1"/>
                </a:solidFill>
              </a:rPr>
              <a:t>setDisplayHomeAsUpEnabled</a:t>
            </a:r>
            <a:r>
              <a:rPr lang="en-US" sz="1100" dirty="0">
                <a:solidFill>
                  <a:schemeClr val="tx1"/>
                </a:solidFill>
              </a:rPr>
              <a:t>(true</a:t>
            </a:r>
            <a:r>
              <a:rPr lang="en-US" sz="1100" dirty="0" smtClean="0">
                <a:solidFill>
                  <a:schemeClr val="tx1"/>
                </a:solidFill>
              </a:rPr>
              <a:t>);</a:t>
            </a:r>
            <a:endParaRPr lang="en-US" sz="1100" dirty="0">
              <a:solidFill>
                <a:schemeClr val="tx1"/>
              </a:solidFill>
            </a:endParaRPr>
          </a:p>
          <a:p>
            <a:pPr marL="0" indent="0">
              <a:buNone/>
            </a:pPr>
            <a:r>
              <a:rPr lang="en-US" sz="1100" dirty="0">
                <a:solidFill>
                  <a:schemeClr val="tx1"/>
                </a:solidFill>
              </a:rPr>
              <a:t>        </a:t>
            </a:r>
            <a:r>
              <a:rPr lang="en-US" sz="1100" dirty="0" err="1">
                <a:solidFill>
                  <a:schemeClr val="tx1"/>
                </a:solidFill>
              </a:rPr>
              <a:t>navigationView.setNavigationItemSelectedListener</a:t>
            </a:r>
            <a:r>
              <a:rPr lang="en-US" sz="1100" dirty="0">
                <a:solidFill>
                  <a:schemeClr val="tx1"/>
                </a:solidFill>
              </a:rPr>
              <a:t>(this</a:t>
            </a:r>
            <a:r>
              <a:rPr lang="en-US" sz="1100" dirty="0" smtClean="0">
                <a:solidFill>
                  <a:schemeClr val="tx1"/>
                </a:solidFill>
              </a:rPr>
              <a:t>);</a:t>
            </a:r>
            <a:endParaRPr lang="en-US" sz="1100" dirty="0">
              <a:solidFill>
                <a:schemeClr val="tx1"/>
              </a:solidFill>
            </a:endParaRPr>
          </a:p>
          <a:p>
            <a:pPr marL="0" indent="0">
              <a:buNone/>
            </a:pPr>
            <a:r>
              <a:rPr lang="en-US" sz="1100" dirty="0">
                <a:solidFill>
                  <a:schemeClr val="tx1"/>
                </a:solidFill>
              </a:rPr>
              <a:t>        </a:t>
            </a:r>
            <a:r>
              <a:rPr lang="en-US" sz="1100" dirty="0" err="1">
                <a:solidFill>
                  <a:schemeClr val="tx1"/>
                </a:solidFill>
              </a:rPr>
              <a:t>NavigationUI.setupWithNavController</a:t>
            </a:r>
            <a:r>
              <a:rPr lang="en-US" sz="1100" dirty="0">
                <a:solidFill>
                  <a:schemeClr val="tx1"/>
                </a:solidFill>
              </a:rPr>
              <a:t>(</a:t>
            </a:r>
            <a:r>
              <a:rPr lang="en-US" sz="1100" dirty="0" err="1">
                <a:solidFill>
                  <a:schemeClr val="tx1"/>
                </a:solidFill>
              </a:rPr>
              <a:t>bottomNavigationView</a:t>
            </a:r>
            <a:r>
              <a:rPr lang="en-US" sz="1100" dirty="0">
                <a:solidFill>
                  <a:schemeClr val="tx1"/>
                </a:solidFill>
              </a:rPr>
              <a:t>, </a:t>
            </a:r>
            <a:r>
              <a:rPr lang="en-US" sz="1100" dirty="0" err="1">
                <a:solidFill>
                  <a:schemeClr val="tx1"/>
                </a:solidFill>
              </a:rPr>
              <a:t>navController</a:t>
            </a:r>
            <a:r>
              <a:rPr lang="en-US" sz="1100" dirty="0">
                <a:solidFill>
                  <a:schemeClr val="tx1"/>
                </a:solidFill>
              </a:rPr>
              <a:t>);</a:t>
            </a:r>
          </a:p>
          <a:p>
            <a:pPr marL="0" indent="0">
              <a:buNone/>
            </a:pPr>
            <a:r>
              <a:rPr lang="en-US" sz="1100" dirty="0">
                <a:solidFill>
                  <a:schemeClr val="tx1"/>
                </a:solidFill>
              </a:rPr>
              <a:t>    </a:t>
            </a:r>
            <a:r>
              <a:rPr lang="en-US" sz="1100" dirty="0" smtClean="0">
                <a:solidFill>
                  <a:schemeClr val="tx1"/>
                </a:solidFill>
              </a:rPr>
              <a:t>}</a:t>
            </a:r>
          </a:p>
          <a:p>
            <a:pPr marL="0" indent="0">
              <a:buNone/>
            </a:pPr>
            <a:r>
              <a:rPr lang="en-US" sz="1100" dirty="0">
                <a:solidFill>
                  <a:schemeClr val="tx1"/>
                </a:solidFill>
              </a:rPr>
              <a:t>@Override</a:t>
            </a:r>
          </a:p>
          <a:p>
            <a:pPr marL="0" indent="0">
              <a:buNone/>
            </a:pPr>
            <a:r>
              <a:rPr lang="en-US" sz="1100" dirty="0">
                <a:solidFill>
                  <a:schemeClr val="tx1"/>
                </a:solidFill>
              </a:rPr>
              <a:t>    public </a:t>
            </a:r>
            <a:r>
              <a:rPr lang="en-US" sz="1100" dirty="0" err="1">
                <a:solidFill>
                  <a:schemeClr val="tx1"/>
                </a:solidFill>
              </a:rPr>
              <a:t>boolean</a:t>
            </a:r>
            <a:r>
              <a:rPr lang="en-US" sz="1100" dirty="0">
                <a:solidFill>
                  <a:schemeClr val="tx1"/>
                </a:solidFill>
              </a:rPr>
              <a:t> </a:t>
            </a:r>
            <a:r>
              <a:rPr lang="en-US" sz="1100" dirty="0" err="1">
                <a:solidFill>
                  <a:schemeClr val="tx1"/>
                </a:solidFill>
              </a:rPr>
              <a:t>onOptionsItemSelected</a:t>
            </a:r>
            <a:r>
              <a:rPr lang="en-US" sz="1100" dirty="0">
                <a:solidFill>
                  <a:schemeClr val="tx1"/>
                </a:solidFill>
              </a:rPr>
              <a:t>(@</a:t>
            </a:r>
            <a:r>
              <a:rPr lang="en-US" sz="1100" dirty="0" err="1">
                <a:solidFill>
                  <a:schemeClr val="tx1"/>
                </a:solidFill>
              </a:rPr>
              <a:t>NonNull</a:t>
            </a:r>
            <a:r>
              <a:rPr lang="en-US" sz="1100" dirty="0">
                <a:solidFill>
                  <a:schemeClr val="tx1"/>
                </a:solidFill>
              </a:rPr>
              <a:t> </a:t>
            </a:r>
            <a:r>
              <a:rPr lang="en-US" sz="1100" dirty="0" err="1">
                <a:solidFill>
                  <a:schemeClr val="tx1"/>
                </a:solidFill>
              </a:rPr>
              <a:t>MenuItem</a:t>
            </a:r>
            <a:r>
              <a:rPr lang="en-US" sz="1100" dirty="0">
                <a:solidFill>
                  <a:schemeClr val="tx1"/>
                </a:solidFill>
              </a:rPr>
              <a:t> item) {</a:t>
            </a:r>
          </a:p>
          <a:p>
            <a:pPr marL="0" indent="0">
              <a:buNone/>
            </a:pPr>
            <a:r>
              <a:rPr lang="en-US" sz="1100" dirty="0">
                <a:solidFill>
                  <a:schemeClr val="tx1"/>
                </a:solidFill>
              </a:rPr>
              <a:t>        </a:t>
            </a:r>
            <a:r>
              <a:rPr lang="en-US" sz="1100" dirty="0" err="1">
                <a:solidFill>
                  <a:schemeClr val="tx1"/>
                </a:solidFill>
              </a:rPr>
              <a:t>toggle.onOptionsItemSelected</a:t>
            </a:r>
            <a:r>
              <a:rPr lang="en-US" sz="1100" dirty="0">
                <a:solidFill>
                  <a:schemeClr val="tx1"/>
                </a:solidFill>
              </a:rPr>
              <a:t>(item);</a:t>
            </a:r>
          </a:p>
          <a:p>
            <a:pPr marL="0" indent="0">
              <a:buNone/>
            </a:pPr>
            <a:r>
              <a:rPr lang="en-US" sz="1100" dirty="0">
                <a:solidFill>
                  <a:schemeClr val="tx1"/>
                </a:solidFill>
              </a:rPr>
              <a:t>//        if (</a:t>
            </a:r>
            <a:r>
              <a:rPr lang="en-US" sz="1100" dirty="0" err="1">
                <a:solidFill>
                  <a:schemeClr val="tx1"/>
                </a:solidFill>
              </a:rPr>
              <a:t>item.getItemId</a:t>
            </a:r>
            <a:r>
              <a:rPr lang="en-US" sz="1100" dirty="0">
                <a:solidFill>
                  <a:schemeClr val="tx1"/>
                </a:solidFill>
              </a:rPr>
              <a:t>() == </a:t>
            </a:r>
            <a:r>
              <a:rPr lang="en-US" sz="1100" dirty="0" err="1">
                <a:solidFill>
                  <a:schemeClr val="tx1"/>
                </a:solidFill>
              </a:rPr>
              <a:t>R.id.logout</a:t>
            </a:r>
            <a:r>
              <a:rPr lang="en-US" sz="1100" dirty="0">
                <a:solidFill>
                  <a:schemeClr val="tx1"/>
                </a:solidFill>
              </a:rPr>
              <a:t>) {</a:t>
            </a:r>
          </a:p>
          <a:p>
            <a:pPr marL="0" indent="0">
              <a:buNone/>
            </a:pPr>
            <a:r>
              <a:rPr lang="en-US" sz="1100" dirty="0">
                <a:solidFill>
                  <a:schemeClr val="tx1"/>
                </a:solidFill>
              </a:rPr>
              <a:t>//            </a:t>
            </a:r>
            <a:r>
              <a:rPr lang="en-US" sz="1100" dirty="0" err="1">
                <a:solidFill>
                  <a:schemeClr val="tx1"/>
                </a:solidFill>
              </a:rPr>
              <a:t>auth.signOut</a:t>
            </a:r>
            <a:r>
              <a:rPr lang="en-US" sz="1100" dirty="0">
                <a:solidFill>
                  <a:schemeClr val="tx1"/>
                </a:solidFill>
              </a:rPr>
              <a:t>();</a:t>
            </a:r>
          </a:p>
          <a:p>
            <a:pPr marL="0" indent="0">
              <a:buNone/>
            </a:pPr>
            <a:r>
              <a:rPr lang="en-US" sz="1100" dirty="0">
                <a:solidFill>
                  <a:schemeClr val="tx1"/>
                </a:solidFill>
              </a:rPr>
              <a:t>//            </a:t>
            </a:r>
            <a:r>
              <a:rPr lang="en-US" sz="1100" dirty="0" err="1">
                <a:solidFill>
                  <a:schemeClr val="tx1"/>
                </a:solidFill>
              </a:rPr>
              <a:t>openLogin</a:t>
            </a:r>
            <a:r>
              <a:rPr lang="en-US" sz="1100" dirty="0">
                <a:solidFill>
                  <a:schemeClr val="tx1"/>
                </a:solidFill>
              </a:rPr>
              <a:t>();</a:t>
            </a:r>
          </a:p>
          <a:p>
            <a:pPr marL="0" indent="0">
              <a:buNone/>
            </a:pPr>
            <a:r>
              <a:rPr lang="en-US" sz="1100" dirty="0">
                <a:solidFill>
                  <a:schemeClr val="tx1"/>
                </a:solidFill>
              </a:rPr>
              <a:t>//        }</a:t>
            </a:r>
          </a:p>
          <a:p>
            <a:pPr marL="0" indent="0">
              <a:buNone/>
            </a:pPr>
            <a:r>
              <a:rPr lang="en-US" sz="1100" dirty="0">
                <a:solidFill>
                  <a:schemeClr val="tx1"/>
                </a:solidFill>
              </a:rPr>
              <a:t>        return true;</a:t>
            </a:r>
          </a:p>
          <a:p>
            <a:pPr marL="0" indent="0">
              <a:buNone/>
            </a:pPr>
            <a:r>
              <a:rPr lang="en-US" sz="1100" dirty="0">
                <a:solidFill>
                  <a:schemeClr val="tx1"/>
                </a:solidFill>
              </a:rPr>
              <a:t>    </a:t>
            </a:r>
            <a:r>
              <a:rPr lang="en-US" sz="1100" dirty="0" smtClean="0">
                <a:solidFill>
                  <a:schemeClr val="tx1"/>
                </a:solidFill>
              </a:rPr>
              <a:t>}</a:t>
            </a:r>
            <a:endParaRPr lang="en-US" sz="1100" dirty="0">
              <a:solidFill>
                <a:schemeClr val="tx1"/>
              </a:solidFill>
            </a:endParaRPr>
          </a:p>
          <a:p>
            <a:pPr marL="0" indent="0">
              <a:buNone/>
            </a:pPr>
            <a:r>
              <a:rPr lang="en-US" sz="1100" dirty="0">
                <a:solidFill>
                  <a:schemeClr val="tx1"/>
                </a:solidFill>
              </a:rPr>
              <a:t>    private void </a:t>
            </a:r>
            <a:r>
              <a:rPr lang="en-US" sz="1100" dirty="0" err="1">
                <a:solidFill>
                  <a:schemeClr val="tx1"/>
                </a:solidFill>
              </a:rPr>
              <a:t>openLogin</a:t>
            </a:r>
            <a:r>
              <a:rPr lang="en-US" sz="1100" dirty="0">
                <a:solidFill>
                  <a:schemeClr val="tx1"/>
                </a:solidFill>
              </a:rPr>
              <a:t>() {</a:t>
            </a:r>
          </a:p>
          <a:p>
            <a:pPr marL="0" indent="0">
              <a:buNone/>
            </a:pPr>
            <a:r>
              <a:rPr lang="en-US" sz="1100" dirty="0">
                <a:solidFill>
                  <a:schemeClr val="tx1"/>
                </a:solidFill>
              </a:rPr>
              <a:t>        </a:t>
            </a:r>
            <a:r>
              <a:rPr lang="en-US" sz="1100" dirty="0" err="1">
                <a:solidFill>
                  <a:schemeClr val="tx1"/>
                </a:solidFill>
              </a:rPr>
              <a:t>startActivity</a:t>
            </a:r>
            <a:r>
              <a:rPr lang="en-US" sz="1100" dirty="0">
                <a:solidFill>
                  <a:schemeClr val="tx1"/>
                </a:solidFill>
              </a:rPr>
              <a:t>(new Intent(</a:t>
            </a:r>
            <a:r>
              <a:rPr lang="en-US" sz="1100" dirty="0" err="1">
                <a:solidFill>
                  <a:schemeClr val="tx1"/>
                </a:solidFill>
              </a:rPr>
              <a:t>MainActivity.this</a:t>
            </a:r>
            <a:r>
              <a:rPr lang="en-US" sz="1100" dirty="0">
                <a:solidFill>
                  <a:schemeClr val="tx1"/>
                </a:solidFill>
              </a:rPr>
              <a:t>, </a:t>
            </a:r>
            <a:r>
              <a:rPr lang="en-US" sz="1100" dirty="0" err="1">
                <a:solidFill>
                  <a:schemeClr val="tx1"/>
                </a:solidFill>
              </a:rPr>
              <a:t>LoginActivity.class</a:t>
            </a:r>
            <a:r>
              <a:rPr lang="en-US" sz="1100" dirty="0">
                <a:solidFill>
                  <a:schemeClr val="tx1"/>
                </a:solidFill>
              </a:rPr>
              <a:t>));</a:t>
            </a:r>
          </a:p>
          <a:p>
            <a:pPr marL="0" indent="0">
              <a:buNone/>
            </a:pPr>
            <a:r>
              <a:rPr lang="en-US" sz="1100" dirty="0">
                <a:solidFill>
                  <a:schemeClr val="tx1"/>
                </a:solidFill>
              </a:rPr>
              <a:t>        finish();</a:t>
            </a:r>
          </a:p>
          <a:p>
            <a:pPr marL="0" indent="0">
              <a:buNone/>
            </a:pPr>
            <a:r>
              <a:rPr lang="en-US" sz="1100" dirty="0">
                <a:solidFill>
                  <a:schemeClr val="tx1"/>
                </a:solidFill>
              </a:rPr>
              <a:t>    }</a:t>
            </a:r>
          </a:p>
          <a:p>
            <a:pPr marL="0" indent="0">
              <a:buNone/>
            </a:pPr>
            <a:endParaRPr lang="en-US" sz="1100" dirty="0">
              <a:solidFill>
                <a:schemeClr val="tx1"/>
              </a:solidFill>
            </a:endParaRPr>
          </a:p>
        </p:txBody>
      </p:sp>
    </p:spTree>
    <p:extLst>
      <p:ext uri="{BB962C8B-B14F-4D97-AF65-F5344CB8AC3E}">
        <p14:creationId xmlns:p14="http://schemas.microsoft.com/office/powerpoint/2010/main" val="30954006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0313" y="107577"/>
            <a:ext cx="10178322" cy="6687670"/>
          </a:xfrm>
        </p:spPr>
        <p:txBody>
          <a:bodyPr>
            <a:normAutofit/>
          </a:bodyPr>
          <a:lstStyle/>
          <a:p>
            <a:pPr marL="0" indent="0">
              <a:buNone/>
            </a:pPr>
            <a:r>
              <a:rPr lang="en-US" sz="1100" dirty="0">
                <a:solidFill>
                  <a:schemeClr val="tx1"/>
                </a:solidFill>
              </a:rPr>
              <a:t> @Override</a:t>
            </a:r>
          </a:p>
          <a:p>
            <a:pPr marL="0" indent="0">
              <a:buNone/>
            </a:pPr>
            <a:r>
              <a:rPr lang="en-US" sz="1100" dirty="0">
                <a:solidFill>
                  <a:schemeClr val="tx1"/>
                </a:solidFill>
              </a:rPr>
              <a:t>    public </a:t>
            </a:r>
            <a:r>
              <a:rPr lang="en-US" sz="1100" dirty="0" err="1">
                <a:solidFill>
                  <a:schemeClr val="tx1"/>
                </a:solidFill>
              </a:rPr>
              <a:t>boolean</a:t>
            </a:r>
            <a:r>
              <a:rPr lang="en-US" sz="1100" dirty="0">
                <a:solidFill>
                  <a:schemeClr val="tx1"/>
                </a:solidFill>
              </a:rPr>
              <a:t> </a:t>
            </a:r>
            <a:r>
              <a:rPr lang="en-US" sz="1100" dirty="0" err="1">
                <a:solidFill>
                  <a:schemeClr val="tx1"/>
                </a:solidFill>
              </a:rPr>
              <a:t>onNavigationItemSelected</a:t>
            </a:r>
            <a:r>
              <a:rPr lang="en-US" sz="1100" dirty="0">
                <a:solidFill>
                  <a:schemeClr val="tx1"/>
                </a:solidFill>
              </a:rPr>
              <a:t>(@</a:t>
            </a:r>
            <a:r>
              <a:rPr lang="en-US" sz="1100" dirty="0" err="1">
                <a:solidFill>
                  <a:schemeClr val="tx1"/>
                </a:solidFill>
              </a:rPr>
              <a:t>NonNull</a:t>
            </a:r>
            <a:r>
              <a:rPr lang="en-US" sz="1100" dirty="0">
                <a:solidFill>
                  <a:schemeClr val="tx1"/>
                </a:solidFill>
              </a:rPr>
              <a:t> </a:t>
            </a:r>
            <a:r>
              <a:rPr lang="en-US" sz="1100" dirty="0" err="1">
                <a:solidFill>
                  <a:schemeClr val="tx1"/>
                </a:solidFill>
              </a:rPr>
              <a:t>MenuItem</a:t>
            </a:r>
            <a:r>
              <a:rPr lang="en-US" sz="1100" dirty="0">
                <a:solidFill>
                  <a:schemeClr val="tx1"/>
                </a:solidFill>
              </a:rPr>
              <a:t> item) {</a:t>
            </a:r>
          </a:p>
          <a:p>
            <a:pPr marL="0" indent="0">
              <a:buNone/>
            </a:pPr>
            <a:r>
              <a:rPr lang="en-US" sz="1100" dirty="0">
                <a:solidFill>
                  <a:schemeClr val="tx1"/>
                </a:solidFill>
              </a:rPr>
              <a:t>        Uri </a:t>
            </a:r>
            <a:r>
              <a:rPr lang="en-US" sz="1100" dirty="0" err="1">
                <a:solidFill>
                  <a:schemeClr val="tx1"/>
                </a:solidFill>
              </a:rPr>
              <a:t>uri</a:t>
            </a:r>
            <a:r>
              <a:rPr lang="en-US" sz="1100" dirty="0">
                <a:solidFill>
                  <a:schemeClr val="tx1"/>
                </a:solidFill>
              </a:rPr>
              <a:t>;</a:t>
            </a:r>
          </a:p>
          <a:p>
            <a:pPr marL="0" indent="0">
              <a:buNone/>
            </a:pPr>
            <a:r>
              <a:rPr lang="en-US" sz="1100" dirty="0">
                <a:solidFill>
                  <a:schemeClr val="tx1"/>
                </a:solidFill>
              </a:rPr>
              <a:t>        Context </a:t>
            </a:r>
            <a:r>
              <a:rPr lang="en-US" sz="1100" dirty="0" err="1">
                <a:solidFill>
                  <a:schemeClr val="tx1"/>
                </a:solidFill>
              </a:rPr>
              <a:t>context</a:t>
            </a:r>
            <a:r>
              <a:rPr lang="en-US" sz="1100" dirty="0">
                <a:solidFill>
                  <a:schemeClr val="tx1"/>
                </a:solidFill>
              </a:rPr>
              <a:t> = </a:t>
            </a:r>
            <a:r>
              <a:rPr lang="en-US" sz="1100" dirty="0" err="1">
                <a:solidFill>
                  <a:schemeClr val="tx1"/>
                </a:solidFill>
              </a:rPr>
              <a:t>getApplicationContext</a:t>
            </a:r>
            <a:r>
              <a:rPr lang="en-US" sz="1100" dirty="0" smtClean="0">
                <a:solidFill>
                  <a:schemeClr val="tx1"/>
                </a:solidFill>
              </a:rPr>
              <a:t>();</a:t>
            </a:r>
            <a:endParaRPr lang="en-US" sz="1100" dirty="0">
              <a:solidFill>
                <a:schemeClr val="tx1"/>
              </a:solidFill>
            </a:endParaRPr>
          </a:p>
          <a:p>
            <a:pPr marL="0" indent="0">
              <a:buNone/>
            </a:pPr>
            <a:r>
              <a:rPr lang="en-US" sz="1100" dirty="0">
                <a:solidFill>
                  <a:schemeClr val="tx1"/>
                </a:solidFill>
              </a:rPr>
              <a:t>        switch (</a:t>
            </a:r>
            <a:r>
              <a:rPr lang="en-US" sz="1100" dirty="0" err="1">
                <a:solidFill>
                  <a:schemeClr val="tx1"/>
                </a:solidFill>
              </a:rPr>
              <a:t>item.getItemId</a:t>
            </a:r>
            <a:r>
              <a:rPr lang="en-US" sz="1100" dirty="0">
                <a:solidFill>
                  <a:schemeClr val="tx1"/>
                </a:solidFill>
              </a:rPr>
              <a:t>()) {</a:t>
            </a:r>
          </a:p>
          <a:p>
            <a:pPr marL="0" indent="0">
              <a:buNone/>
            </a:pPr>
            <a:r>
              <a:rPr lang="en-US" sz="1100" dirty="0">
                <a:solidFill>
                  <a:schemeClr val="tx1"/>
                </a:solidFill>
              </a:rPr>
              <a:t>            case </a:t>
            </a:r>
            <a:r>
              <a:rPr lang="en-US" sz="1100" dirty="0" err="1">
                <a:solidFill>
                  <a:schemeClr val="tx1"/>
                </a:solidFill>
              </a:rPr>
              <a:t>R.id.navigation_developer</a:t>
            </a:r>
            <a:r>
              <a:rPr lang="en-US" sz="1100" dirty="0">
                <a:solidFill>
                  <a:schemeClr val="tx1"/>
                </a:solidFill>
              </a:rPr>
              <a:t>:</a:t>
            </a:r>
          </a:p>
          <a:p>
            <a:pPr marL="0" indent="0">
              <a:buNone/>
            </a:pPr>
            <a:r>
              <a:rPr lang="en-US" sz="1100" dirty="0">
                <a:solidFill>
                  <a:schemeClr val="tx1"/>
                </a:solidFill>
              </a:rPr>
              <a:t>                </a:t>
            </a:r>
            <a:r>
              <a:rPr lang="en-US" sz="1100" dirty="0" err="1">
                <a:solidFill>
                  <a:schemeClr val="tx1"/>
                </a:solidFill>
              </a:rPr>
              <a:t>startActivity</a:t>
            </a:r>
            <a:r>
              <a:rPr lang="en-US" sz="1100" dirty="0">
                <a:solidFill>
                  <a:schemeClr val="tx1"/>
                </a:solidFill>
              </a:rPr>
              <a:t>(new Intent(</a:t>
            </a:r>
            <a:r>
              <a:rPr lang="en-US" sz="1100" dirty="0" err="1">
                <a:solidFill>
                  <a:schemeClr val="tx1"/>
                </a:solidFill>
              </a:rPr>
              <a:t>MainActivity.this</a:t>
            </a:r>
            <a:r>
              <a:rPr lang="en-US" sz="1100" dirty="0">
                <a:solidFill>
                  <a:schemeClr val="tx1"/>
                </a:solidFill>
              </a:rPr>
              <a:t>, </a:t>
            </a:r>
            <a:r>
              <a:rPr lang="en-US" sz="1100" dirty="0" err="1">
                <a:solidFill>
                  <a:schemeClr val="tx1"/>
                </a:solidFill>
              </a:rPr>
              <a:t>DeveloperActivity.class</a:t>
            </a:r>
            <a:r>
              <a:rPr lang="en-US" sz="1100" dirty="0">
                <a:solidFill>
                  <a:schemeClr val="tx1"/>
                </a:solidFill>
              </a:rPr>
              <a:t>));</a:t>
            </a:r>
          </a:p>
          <a:p>
            <a:pPr marL="0" indent="0">
              <a:buNone/>
            </a:pPr>
            <a:r>
              <a:rPr lang="en-US" sz="1100" dirty="0">
                <a:solidFill>
                  <a:schemeClr val="tx1"/>
                </a:solidFill>
              </a:rPr>
              <a:t>                break;</a:t>
            </a:r>
          </a:p>
          <a:p>
            <a:pPr marL="0" indent="0">
              <a:buNone/>
            </a:pPr>
            <a:r>
              <a:rPr lang="en-US" sz="1100" dirty="0">
                <a:solidFill>
                  <a:schemeClr val="tx1"/>
                </a:solidFill>
              </a:rPr>
              <a:t>            case </a:t>
            </a:r>
            <a:r>
              <a:rPr lang="en-US" sz="1100" dirty="0" err="1">
                <a:solidFill>
                  <a:schemeClr val="tx1"/>
                </a:solidFill>
              </a:rPr>
              <a:t>R.id.navigation_video</a:t>
            </a:r>
            <a:r>
              <a:rPr lang="en-US" sz="1100" dirty="0">
                <a:solidFill>
                  <a:schemeClr val="tx1"/>
                </a:solidFill>
              </a:rPr>
              <a:t>:</a:t>
            </a:r>
          </a:p>
          <a:p>
            <a:pPr marL="0" indent="0">
              <a:buNone/>
            </a:pPr>
            <a:r>
              <a:rPr lang="en-US" sz="1100" dirty="0">
                <a:solidFill>
                  <a:schemeClr val="tx1"/>
                </a:solidFill>
              </a:rPr>
              <a:t>                </a:t>
            </a:r>
            <a:r>
              <a:rPr lang="en-US" sz="1100" dirty="0" err="1">
                <a:solidFill>
                  <a:schemeClr val="tx1"/>
                </a:solidFill>
              </a:rPr>
              <a:t>uri</a:t>
            </a:r>
            <a:r>
              <a:rPr lang="en-US" sz="1100" dirty="0">
                <a:solidFill>
                  <a:schemeClr val="tx1"/>
                </a:solidFill>
              </a:rPr>
              <a:t> = </a:t>
            </a:r>
            <a:r>
              <a:rPr lang="en-US" sz="1100" dirty="0" err="1">
                <a:solidFill>
                  <a:schemeClr val="tx1"/>
                </a:solidFill>
              </a:rPr>
              <a:t>Uri.parse</a:t>
            </a:r>
            <a:r>
              <a:rPr lang="en-US" sz="1100" dirty="0">
                <a:solidFill>
                  <a:schemeClr val="tx1"/>
                </a:solidFill>
              </a:rPr>
              <a:t>("https://cmrtc.ac.in/infrastructure/library/");</a:t>
            </a:r>
          </a:p>
          <a:p>
            <a:pPr marL="0" indent="0">
              <a:buNone/>
            </a:pPr>
            <a:r>
              <a:rPr lang="en-US" sz="1100" dirty="0">
                <a:solidFill>
                  <a:schemeClr val="tx1"/>
                </a:solidFill>
              </a:rPr>
              <a:t>                </a:t>
            </a:r>
            <a:r>
              <a:rPr lang="en-US" sz="1100" dirty="0" err="1">
                <a:solidFill>
                  <a:schemeClr val="tx1"/>
                </a:solidFill>
              </a:rPr>
              <a:t>startActivity</a:t>
            </a:r>
            <a:r>
              <a:rPr lang="en-US" sz="1100" dirty="0">
                <a:solidFill>
                  <a:schemeClr val="tx1"/>
                </a:solidFill>
              </a:rPr>
              <a:t>(new Intent(</a:t>
            </a:r>
            <a:r>
              <a:rPr lang="en-US" sz="1100" dirty="0" err="1">
                <a:solidFill>
                  <a:schemeClr val="tx1"/>
                </a:solidFill>
              </a:rPr>
              <a:t>Intent.ACTION_VIEW,uri</a:t>
            </a:r>
            <a:r>
              <a:rPr lang="en-US" sz="1100" dirty="0">
                <a:solidFill>
                  <a:schemeClr val="tx1"/>
                </a:solidFill>
              </a:rPr>
              <a:t>));</a:t>
            </a:r>
          </a:p>
          <a:p>
            <a:pPr marL="0" indent="0">
              <a:buNone/>
            </a:pPr>
            <a:r>
              <a:rPr lang="en-US" sz="1100" dirty="0">
                <a:solidFill>
                  <a:schemeClr val="tx1"/>
                </a:solidFill>
              </a:rPr>
              <a:t>                break;</a:t>
            </a:r>
          </a:p>
          <a:p>
            <a:pPr marL="0" indent="0">
              <a:buNone/>
            </a:pPr>
            <a:r>
              <a:rPr lang="en-US" sz="1100" dirty="0">
                <a:solidFill>
                  <a:schemeClr val="tx1"/>
                </a:solidFill>
              </a:rPr>
              <a:t>            case </a:t>
            </a:r>
            <a:r>
              <a:rPr lang="en-US" sz="1100" dirty="0" err="1">
                <a:solidFill>
                  <a:schemeClr val="tx1"/>
                </a:solidFill>
              </a:rPr>
              <a:t>R.id.navigation_rate</a:t>
            </a:r>
            <a:r>
              <a:rPr lang="en-US" sz="1100" dirty="0" smtClean="0">
                <a:solidFill>
                  <a:schemeClr val="tx1"/>
                </a:solidFill>
              </a:rPr>
              <a:t>:</a:t>
            </a:r>
            <a:endParaRPr lang="en-US" sz="1100" dirty="0">
              <a:solidFill>
                <a:schemeClr val="tx1"/>
              </a:solidFill>
            </a:endParaRPr>
          </a:p>
          <a:p>
            <a:pPr marL="0" indent="0">
              <a:buNone/>
            </a:pPr>
            <a:r>
              <a:rPr lang="en-US" sz="1100" dirty="0">
                <a:solidFill>
                  <a:schemeClr val="tx1"/>
                </a:solidFill>
              </a:rPr>
              <a:t>                </a:t>
            </a:r>
            <a:r>
              <a:rPr lang="en-US" sz="1100" dirty="0" err="1">
                <a:solidFill>
                  <a:schemeClr val="tx1"/>
                </a:solidFill>
              </a:rPr>
              <a:t>uri</a:t>
            </a:r>
            <a:r>
              <a:rPr lang="en-US" sz="1100" dirty="0">
                <a:solidFill>
                  <a:schemeClr val="tx1"/>
                </a:solidFill>
              </a:rPr>
              <a:t> = </a:t>
            </a:r>
            <a:r>
              <a:rPr lang="en-US" sz="1100" dirty="0" err="1">
                <a:solidFill>
                  <a:schemeClr val="tx1"/>
                </a:solidFill>
              </a:rPr>
              <a:t>Uri.parse</a:t>
            </a:r>
            <a:r>
              <a:rPr lang="en-US" sz="1100" dirty="0">
                <a:solidFill>
                  <a:schemeClr val="tx1"/>
                </a:solidFill>
              </a:rPr>
              <a:t>("https://cmrtc.ac.in/administration/about-society/");</a:t>
            </a:r>
          </a:p>
          <a:p>
            <a:pPr marL="0" indent="0">
              <a:buNone/>
            </a:pPr>
            <a:r>
              <a:rPr lang="en-US" sz="1100" dirty="0">
                <a:solidFill>
                  <a:schemeClr val="tx1"/>
                </a:solidFill>
              </a:rPr>
              <a:t>                </a:t>
            </a:r>
            <a:r>
              <a:rPr lang="en-US" sz="1100" dirty="0" err="1">
                <a:solidFill>
                  <a:schemeClr val="tx1"/>
                </a:solidFill>
              </a:rPr>
              <a:t>startActivity</a:t>
            </a:r>
            <a:r>
              <a:rPr lang="en-US" sz="1100" dirty="0">
                <a:solidFill>
                  <a:schemeClr val="tx1"/>
                </a:solidFill>
              </a:rPr>
              <a:t>(new Intent(</a:t>
            </a:r>
            <a:r>
              <a:rPr lang="en-US" sz="1100" dirty="0" err="1">
                <a:solidFill>
                  <a:schemeClr val="tx1"/>
                </a:solidFill>
              </a:rPr>
              <a:t>Intent.ACTION_VIEW,uri</a:t>
            </a:r>
            <a:r>
              <a:rPr lang="en-US" sz="1100" dirty="0" smtClean="0">
                <a:solidFill>
                  <a:schemeClr val="tx1"/>
                </a:solidFill>
              </a:rPr>
              <a:t>));</a:t>
            </a:r>
          </a:p>
          <a:p>
            <a:pPr marL="0" indent="0">
              <a:buNone/>
            </a:pPr>
            <a:r>
              <a:rPr lang="en-US" sz="1100" dirty="0">
                <a:solidFill>
                  <a:schemeClr val="tx1"/>
                </a:solidFill>
              </a:rPr>
              <a:t> break;</a:t>
            </a:r>
          </a:p>
          <a:p>
            <a:pPr marL="0" indent="0">
              <a:buNone/>
            </a:pPr>
            <a:r>
              <a:rPr lang="en-US" sz="1100" dirty="0">
                <a:solidFill>
                  <a:schemeClr val="tx1"/>
                </a:solidFill>
              </a:rPr>
              <a:t>            case </a:t>
            </a:r>
            <a:r>
              <a:rPr lang="en-US" sz="1100" dirty="0" err="1">
                <a:solidFill>
                  <a:schemeClr val="tx1"/>
                </a:solidFill>
              </a:rPr>
              <a:t>R.id.navigation_ebook</a:t>
            </a:r>
            <a:r>
              <a:rPr lang="en-US" sz="1100" dirty="0">
                <a:solidFill>
                  <a:schemeClr val="tx1"/>
                </a:solidFill>
              </a:rPr>
              <a:t>:</a:t>
            </a:r>
          </a:p>
          <a:p>
            <a:pPr marL="0" indent="0">
              <a:buNone/>
            </a:pPr>
            <a:r>
              <a:rPr lang="en-US" sz="1100" dirty="0">
                <a:solidFill>
                  <a:schemeClr val="tx1"/>
                </a:solidFill>
              </a:rPr>
              <a:t>                </a:t>
            </a:r>
            <a:r>
              <a:rPr lang="en-US" sz="1100" dirty="0" err="1">
                <a:solidFill>
                  <a:schemeClr val="tx1"/>
                </a:solidFill>
              </a:rPr>
              <a:t>startActivity</a:t>
            </a:r>
            <a:r>
              <a:rPr lang="en-US" sz="1100" dirty="0">
                <a:solidFill>
                  <a:schemeClr val="tx1"/>
                </a:solidFill>
              </a:rPr>
              <a:t>(new Intent(this, </a:t>
            </a:r>
            <a:r>
              <a:rPr lang="en-US" sz="1100" dirty="0" err="1">
                <a:solidFill>
                  <a:schemeClr val="tx1"/>
                </a:solidFill>
              </a:rPr>
              <a:t>EbookActivity.class</a:t>
            </a:r>
            <a:r>
              <a:rPr lang="en-US" sz="1100" dirty="0">
                <a:solidFill>
                  <a:schemeClr val="tx1"/>
                </a:solidFill>
              </a:rPr>
              <a:t>));</a:t>
            </a:r>
          </a:p>
          <a:p>
            <a:pPr marL="0" indent="0">
              <a:buNone/>
            </a:pPr>
            <a:r>
              <a:rPr lang="en-US" sz="1100" dirty="0">
                <a:solidFill>
                  <a:schemeClr val="tx1"/>
                </a:solidFill>
              </a:rPr>
              <a:t>                break</a:t>
            </a:r>
            <a:r>
              <a:rPr lang="en-US" sz="1100" dirty="0" smtClean="0">
                <a:solidFill>
                  <a:schemeClr val="tx1"/>
                </a:solidFill>
              </a:rPr>
              <a:t>;</a:t>
            </a:r>
          </a:p>
          <a:p>
            <a:pPr marL="0" indent="0">
              <a:buNone/>
            </a:pPr>
            <a:r>
              <a:rPr lang="en-US" sz="1100" dirty="0">
                <a:solidFill>
                  <a:schemeClr val="tx1"/>
                </a:solidFill>
              </a:rPr>
              <a:t> case </a:t>
            </a:r>
            <a:r>
              <a:rPr lang="en-US" sz="1100" dirty="0" err="1">
                <a:solidFill>
                  <a:schemeClr val="tx1"/>
                </a:solidFill>
              </a:rPr>
              <a:t>R.id.navigation_website</a:t>
            </a:r>
            <a:r>
              <a:rPr lang="en-US" sz="1100" dirty="0">
                <a:solidFill>
                  <a:schemeClr val="tx1"/>
                </a:solidFill>
              </a:rPr>
              <a:t>:</a:t>
            </a:r>
          </a:p>
          <a:p>
            <a:pPr marL="0" indent="0">
              <a:buNone/>
            </a:pPr>
            <a:r>
              <a:rPr lang="en-US" sz="1100" dirty="0">
                <a:solidFill>
                  <a:schemeClr val="tx1"/>
                </a:solidFill>
              </a:rPr>
              <a:t>                </a:t>
            </a:r>
            <a:r>
              <a:rPr lang="en-US" sz="1100" dirty="0" err="1">
                <a:solidFill>
                  <a:schemeClr val="tx1"/>
                </a:solidFill>
              </a:rPr>
              <a:t>uri</a:t>
            </a:r>
            <a:r>
              <a:rPr lang="en-US" sz="1100" dirty="0">
                <a:solidFill>
                  <a:schemeClr val="tx1"/>
                </a:solidFill>
              </a:rPr>
              <a:t> = </a:t>
            </a:r>
            <a:r>
              <a:rPr lang="en-US" sz="1100" dirty="0" err="1">
                <a:solidFill>
                  <a:schemeClr val="tx1"/>
                </a:solidFill>
              </a:rPr>
              <a:t>Uri.parse</a:t>
            </a:r>
            <a:r>
              <a:rPr lang="en-US" sz="1100" dirty="0">
                <a:solidFill>
                  <a:schemeClr val="tx1"/>
                </a:solidFill>
              </a:rPr>
              <a:t>("https://cmrtc.ac.in/");</a:t>
            </a:r>
          </a:p>
          <a:p>
            <a:pPr marL="0" indent="0">
              <a:buNone/>
            </a:pPr>
            <a:r>
              <a:rPr lang="en-US" sz="1100" dirty="0">
                <a:solidFill>
                  <a:schemeClr val="tx1"/>
                </a:solidFill>
              </a:rPr>
              <a:t>                </a:t>
            </a:r>
            <a:r>
              <a:rPr lang="en-US" sz="1100" dirty="0" err="1">
                <a:solidFill>
                  <a:schemeClr val="tx1"/>
                </a:solidFill>
              </a:rPr>
              <a:t>startActivity</a:t>
            </a:r>
            <a:r>
              <a:rPr lang="en-US" sz="1100" dirty="0">
                <a:solidFill>
                  <a:schemeClr val="tx1"/>
                </a:solidFill>
              </a:rPr>
              <a:t>(new Intent(</a:t>
            </a:r>
            <a:r>
              <a:rPr lang="en-US" sz="1100" dirty="0" err="1">
                <a:solidFill>
                  <a:schemeClr val="tx1"/>
                </a:solidFill>
              </a:rPr>
              <a:t>Intent.ACTION_VIEW</a:t>
            </a:r>
            <a:r>
              <a:rPr lang="en-US" sz="1100" dirty="0">
                <a:solidFill>
                  <a:schemeClr val="tx1"/>
                </a:solidFill>
              </a:rPr>
              <a:t>, </a:t>
            </a:r>
            <a:r>
              <a:rPr lang="en-US" sz="1100" dirty="0" err="1">
                <a:solidFill>
                  <a:schemeClr val="tx1"/>
                </a:solidFill>
              </a:rPr>
              <a:t>uri</a:t>
            </a:r>
            <a:r>
              <a:rPr lang="en-US" sz="1100" dirty="0">
                <a:solidFill>
                  <a:schemeClr val="tx1"/>
                </a:solidFill>
              </a:rPr>
              <a:t>));</a:t>
            </a:r>
          </a:p>
          <a:p>
            <a:pPr marL="0" indent="0">
              <a:buNone/>
            </a:pPr>
            <a:r>
              <a:rPr lang="en-US" sz="1100" dirty="0">
                <a:solidFill>
                  <a:schemeClr val="tx1"/>
                </a:solidFill>
              </a:rPr>
              <a:t>                break;</a:t>
            </a:r>
          </a:p>
        </p:txBody>
      </p:sp>
    </p:spTree>
    <p:extLst>
      <p:ext uri="{BB962C8B-B14F-4D97-AF65-F5344CB8AC3E}">
        <p14:creationId xmlns:p14="http://schemas.microsoft.com/office/powerpoint/2010/main" val="11000014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9631" y="125507"/>
            <a:ext cx="10178322" cy="6589058"/>
          </a:xfrm>
        </p:spPr>
        <p:txBody>
          <a:bodyPr>
            <a:noAutofit/>
          </a:bodyPr>
          <a:lstStyle/>
          <a:p>
            <a:pPr marL="0" indent="0">
              <a:buNone/>
            </a:pPr>
            <a:r>
              <a:rPr lang="en-US" sz="1100" dirty="0">
                <a:solidFill>
                  <a:schemeClr val="tx1"/>
                </a:solidFill>
              </a:rPr>
              <a:t>case </a:t>
            </a:r>
            <a:r>
              <a:rPr lang="en-US" sz="1100" dirty="0" err="1">
                <a:solidFill>
                  <a:schemeClr val="tx1"/>
                </a:solidFill>
              </a:rPr>
              <a:t>R.id.navigation_share</a:t>
            </a:r>
            <a:r>
              <a:rPr lang="en-US" sz="1100" dirty="0">
                <a:solidFill>
                  <a:schemeClr val="tx1"/>
                </a:solidFill>
              </a:rPr>
              <a:t>:</a:t>
            </a:r>
          </a:p>
          <a:p>
            <a:pPr marL="0" indent="0">
              <a:buNone/>
            </a:pPr>
            <a:r>
              <a:rPr lang="en-US" sz="1100" dirty="0">
                <a:solidFill>
                  <a:schemeClr val="tx1"/>
                </a:solidFill>
              </a:rPr>
              <a:t>                try{</a:t>
            </a:r>
          </a:p>
          <a:p>
            <a:pPr marL="0" indent="0">
              <a:buNone/>
            </a:pPr>
            <a:r>
              <a:rPr lang="en-US" sz="1100" dirty="0">
                <a:solidFill>
                  <a:schemeClr val="tx1"/>
                </a:solidFill>
              </a:rPr>
              <a:t>                    Intent i = new Intent(</a:t>
            </a:r>
            <a:r>
              <a:rPr lang="en-US" sz="1100" dirty="0" err="1">
                <a:solidFill>
                  <a:schemeClr val="tx1"/>
                </a:solidFill>
              </a:rPr>
              <a:t>Intent.ACTION_SEND</a:t>
            </a:r>
            <a:r>
              <a:rPr lang="en-US" sz="1100" dirty="0">
                <a:solidFill>
                  <a:schemeClr val="tx1"/>
                </a:solidFill>
              </a:rPr>
              <a:t>);</a:t>
            </a:r>
          </a:p>
          <a:p>
            <a:pPr marL="0" indent="0">
              <a:buNone/>
            </a:pPr>
            <a:r>
              <a:rPr lang="en-US" sz="1100" dirty="0">
                <a:solidFill>
                  <a:schemeClr val="tx1"/>
                </a:solidFill>
              </a:rPr>
              <a:t>                    </a:t>
            </a:r>
            <a:r>
              <a:rPr lang="en-US" sz="1100" dirty="0" err="1">
                <a:solidFill>
                  <a:schemeClr val="tx1"/>
                </a:solidFill>
              </a:rPr>
              <a:t>i.setType</a:t>
            </a:r>
            <a:r>
              <a:rPr lang="en-US" sz="1100" dirty="0">
                <a:solidFill>
                  <a:schemeClr val="tx1"/>
                </a:solidFill>
              </a:rPr>
              <a:t>("text/plain");</a:t>
            </a:r>
          </a:p>
          <a:p>
            <a:pPr marL="0" indent="0">
              <a:buNone/>
            </a:pPr>
            <a:r>
              <a:rPr lang="en-US" sz="1100" dirty="0">
                <a:solidFill>
                  <a:schemeClr val="tx1"/>
                </a:solidFill>
              </a:rPr>
              <a:t>                    </a:t>
            </a:r>
            <a:r>
              <a:rPr lang="en-US" sz="1100" dirty="0" err="1">
                <a:solidFill>
                  <a:schemeClr val="tx1"/>
                </a:solidFill>
              </a:rPr>
              <a:t>i.putExtra</a:t>
            </a:r>
            <a:r>
              <a:rPr lang="en-US" sz="1100" dirty="0">
                <a:solidFill>
                  <a:schemeClr val="tx1"/>
                </a:solidFill>
              </a:rPr>
              <a:t>(</a:t>
            </a:r>
            <a:r>
              <a:rPr lang="en-US" sz="1100" dirty="0" err="1">
                <a:solidFill>
                  <a:schemeClr val="tx1"/>
                </a:solidFill>
              </a:rPr>
              <a:t>Intent.EXTRA_SUBJECT</a:t>
            </a:r>
            <a:r>
              <a:rPr lang="en-US" sz="1100" dirty="0">
                <a:solidFill>
                  <a:schemeClr val="tx1"/>
                </a:solidFill>
              </a:rPr>
              <a:t>, " ");</a:t>
            </a:r>
          </a:p>
          <a:p>
            <a:pPr marL="0" indent="0">
              <a:buNone/>
            </a:pPr>
            <a:r>
              <a:rPr lang="en-US" sz="1100" dirty="0">
                <a:solidFill>
                  <a:schemeClr val="tx1"/>
                </a:solidFill>
              </a:rPr>
              <a:t>                    </a:t>
            </a:r>
            <a:r>
              <a:rPr lang="en-US" sz="1100" dirty="0" err="1">
                <a:solidFill>
                  <a:schemeClr val="tx1"/>
                </a:solidFill>
              </a:rPr>
              <a:t>i.putExtra</a:t>
            </a:r>
            <a:r>
              <a:rPr lang="en-US" sz="1100" dirty="0">
                <a:solidFill>
                  <a:schemeClr val="tx1"/>
                </a:solidFill>
              </a:rPr>
              <a:t>(</a:t>
            </a:r>
            <a:r>
              <a:rPr lang="en-US" sz="1100" dirty="0" err="1">
                <a:solidFill>
                  <a:schemeClr val="tx1"/>
                </a:solidFill>
              </a:rPr>
              <a:t>Intent.EXTRA_TEXT</a:t>
            </a:r>
            <a:r>
              <a:rPr lang="en-US" sz="1100" dirty="0">
                <a:solidFill>
                  <a:schemeClr val="tx1"/>
                </a:solidFill>
              </a:rPr>
              <a:t>, "https://play.google.com/store/apps/</a:t>
            </a:r>
            <a:r>
              <a:rPr lang="en-US" sz="1100" dirty="0" err="1">
                <a:solidFill>
                  <a:schemeClr val="tx1"/>
                </a:solidFill>
              </a:rPr>
              <a:t>details?id</a:t>
            </a:r>
            <a:r>
              <a:rPr lang="en-US" sz="1100" dirty="0">
                <a:solidFill>
                  <a:schemeClr val="tx1"/>
                </a:solidFill>
              </a:rPr>
              <a:t>="+</a:t>
            </a:r>
            <a:r>
              <a:rPr lang="en-US" sz="1100" dirty="0" err="1">
                <a:solidFill>
                  <a:schemeClr val="tx1"/>
                </a:solidFill>
              </a:rPr>
              <a:t>context.getPackageName</a:t>
            </a:r>
            <a:r>
              <a:rPr lang="en-US" sz="1100" dirty="0">
                <a:solidFill>
                  <a:schemeClr val="tx1"/>
                </a:solidFill>
              </a:rPr>
              <a:t>());</a:t>
            </a:r>
          </a:p>
          <a:p>
            <a:pPr marL="0" indent="0">
              <a:buNone/>
            </a:pPr>
            <a:r>
              <a:rPr lang="en-US" sz="1100" dirty="0">
                <a:solidFill>
                  <a:schemeClr val="tx1"/>
                </a:solidFill>
              </a:rPr>
              <a:t>                    </a:t>
            </a:r>
            <a:r>
              <a:rPr lang="en-US" sz="1100" dirty="0" err="1">
                <a:solidFill>
                  <a:schemeClr val="tx1"/>
                </a:solidFill>
              </a:rPr>
              <a:t>startActivity</a:t>
            </a:r>
            <a:r>
              <a:rPr lang="en-US" sz="1100" dirty="0">
                <a:solidFill>
                  <a:schemeClr val="tx1"/>
                </a:solidFill>
              </a:rPr>
              <a:t>(</a:t>
            </a:r>
            <a:r>
              <a:rPr lang="en-US" sz="1100" dirty="0" err="1">
                <a:solidFill>
                  <a:schemeClr val="tx1"/>
                </a:solidFill>
              </a:rPr>
              <a:t>Intent.createChooser</a:t>
            </a:r>
            <a:r>
              <a:rPr lang="en-US" sz="1100" dirty="0">
                <a:solidFill>
                  <a:schemeClr val="tx1"/>
                </a:solidFill>
              </a:rPr>
              <a:t>(i, "Share with "));</a:t>
            </a:r>
          </a:p>
          <a:p>
            <a:pPr marL="0" indent="0">
              <a:buNone/>
            </a:pPr>
            <a:r>
              <a:rPr lang="en-US" sz="1100" dirty="0">
                <a:solidFill>
                  <a:schemeClr val="tx1"/>
                </a:solidFill>
              </a:rPr>
              <a:t>                }catch (Exception e){</a:t>
            </a:r>
          </a:p>
          <a:p>
            <a:pPr marL="0" indent="0">
              <a:buNone/>
            </a:pPr>
            <a:r>
              <a:rPr lang="en-US" sz="1100" dirty="0">
                <a:solidFill>
                  <a:schemeClr val="tx1"/>
                </a:solidFill>
              </a:rPr>
              <a:t>                    </a:t>
            </a:r>
            <a:r>
              <a:rPr lang="en-US" sz="1100" dirty="0" err="1">
                <a:solidFill>
                  <a:schemeClr val="tx1"/>
                </a:solidFill>
              </a:rPr>
              <a:t>Toast.makeText</a:t>
            </a:r>
            <a:r>
              <a:rPr lang="en-US" sz="1100" dirty="0">
                <a:solidFill>
                  <a:schemeClr val="tx1"/>
                </a:solidFill>
              </a:rPr>
              <a:t>(this, "Hmm.. Sorry, \</a:t>
            </a:r>
            <a:r>
              <a:rPr lang="en-US" sz="1100" dirty="0" err="1">
                <a:solidFill>
                  <a:schemeClr val="tx1"/>
                </a:solidFill>
              </a:rPr>
              <a:t>nCannot</a:t>
            </a:r>
            <a:r>
              <a:rPr lang="en-US" sz="1100" dirty="0">
                <a:solidFill>
                  <a:schemeClr val="tx1"/>
                </a:solidFill>
              </a:rPr>
              <a:t> be share", </a:t>
            </a:r>
            <a:r>
              <a:rPr lang="en-US" sz="1100" dirty="0" err="1">
                <a:solidFill>
                  <a:schemeClr val="tx1"/>
                </a:solidFill>
              </a:rPr>
              <a:t>Toast.LENGTH_SHORT</a:t>
            </a:r>
            <a:r>
              <a:rPr lang="en-US" sz="1100" dirty="0">
                <a:solidFill>
                  <a:schemeClr val="tx1"/>
                </a:solidFill>
              </a:rPr>
              <a:t>).show();</a:t>
            </a:r>
          </a:p>
          <a:p>
            <a:pPr marL="0" indent="0">
              <a:buNone/>
            </a:pPr>
            <a:r>
              <a:rPr lang="en-US" sz="1100" dirty="0">
                <a:solidFill>
                  <a:schemeClr val="tx1"/>
                </a:solidFill>
              </a:rPr>
              <a:t>                </a:t>
            </a:r>
            <a:r>
              <a:rPr lang="en-US" sz="1100" dirty="0" smtClean="0">
                <a:solidFill>
                  <a:schemeClr val="tx1"/>
                </a:solidFill>
              </a:rPr>
              <a:t>}</a:t>
            </a:r>
            <a:endParaRPr lang="en-US" sz="1100" dirty="0">
              <a:solidFill>
                <a:schemeClr val="tx1"/>
              </a:solidFill>
            </a:endParaRPr>
          </a:p>
          <a:p>
            <a:pPr marL="0" indent="0">
              <a:buNone/>
            </a:pPr>
            <a:r>
              <a:rPr lang="en-US" sz="1100" dirty="0">
                <a:solidFill>
                  <a:schemeClr val="tx1"/>
                </a:solidFill>
              </a:rPr>
              <a:t>        return true;</a:t>
            </a:r>
          </a:p>
          <a:p>
            <a:pPr marL="0" indent="0">
              <a:buNone/>
            </a:pPr>
            <a:r>
              <a:rPr lang="en-US" sz="1100" dirty="0">
                <a:solidFill>
                  <a:schemeClr val="tx1"/>
                </a:solidFill>
              </a:rPr>
              <a:t>    </a:t>
            </a:r>
            <a:r>
              <a:rPr lang="en-US" sz="1100" dirty="0" smtClean="0">
                <a:solidFill>
                  <a:schemeClr val="tx1"/>
                </a:solidFill>
              </a:rPr>
              <a:t>}</a:t>
            </a:r>
            <a:endParaRPr lang="en-US" sz="1100" dirty="0">
              <a:solidFill>
                <a:schemeClr val="tx1"/>
              </a:solidFill>
            </a:endParaRPr>
          </a:p>
          <a:p>
            <a:pPr marL="0" indent="0">
              <a:buNone/>
            </a:pPr>
            <a:r>
              <a:rPr lang="en-US" sz="1100" dirty="0">
                <a:solidFill>
                  <a:schemeClr val="tx1"/>
                </a:solidFill>
              </a:rPr>
              <a:t>    private void </a:t>
            </a:r>
            <a:r>
              <a:rPr lang="en-US" sz="1100" dirty="0" err="1">
                <a:solidFill>
                  <a:schemeClr val="tx1"/>
                </a:solidFill>
              </a:rPr>
              <a:t>showDialog</a:t>
            </a:r>
            <a:r>
              <a:rPr lang="en-US" sz="1100" dirty="0">
                <a:solidFill>
                  <a:schemeClr val="tx1"/>
                </a:solidFill>
              </a:rPr>
              <a:t>() </a:t>
            </a:r>
            <a:r>
              <a:rPr lang="en-US" sz="1100" dirty="0" smtClean="0">
                <a:solidFill>
                  <a:schemeClr val="tx1"/>
                </a:solidFill>
              </a:rPr>
              <a:t>{</a:t>
            </a:r>
            <a:endParaRPr lang="en-US" sz="1100" dirty="0">
              <a:solidFill>
                <a:schemeClr val="tx1"/>
              </a:solidFill>
            </a:endParaRPr>
          </a:p>
          <a:p>
            <a:pPr marL="0" indent="0">
              <a:buNone/>
            </a:pPr>
            <a:r>
              <a:rPr lang="en-US" sz="1100" dirty="0">
                <a:solidFill>
                  <a:schemeClr val="tx1"/>
                </a:solidFill>
              </a:rPr>
              <a:t>        final String[] themes = </a:t>
            </a:r>
            <a:r>
              <a:rPr lang="en-US" sz="1100" dirty="0" err="1">
                <a:solidFill>
                  <a:schemeClr val="tx1"/>
                </a:solidFill>
              </a:rPr>
              <a:t>this.getResources</a:t>
            </a:r>
            <a:r>
              <a:rPr lang="en-US" sz="1100" dirty="0">
                <a:solidFill>
                  <a:schemeClr val="tx1"/>
                </a:solidFill>
              </a:rPr>
              <a:t>().</a:t>
            </a:r>
            <a:r>
              <a:rPr lang="en-US" sz="1100" dirty="0" err="1">
                <a:solidFill>
                  <a:schemeClr val="tx1"/>
                </a:solidFill>
              </a:rPr>
              <a:t>getStringArray</a:t>
            </a:r>
            <a:r>
              <a:rPr lang="en-US" sz="1100" dirty="0">
                <a:solidFill>
                  <a:schemeClr val="tx1"/>
                </a:solidFill>
              </a:rPr>
              <a:t>(</a:t>
            </a:r>
            <a:r>
              <a:rPr lang="en-US" sz="1100" dirty="0" err="1">
                <a:solidFill>
                  <a:schemeClr val="tx1"/>
                </a:solidFill>
              </a:rPr>
              <a:t>R.array.theme</a:t>
            </a:r>
            <a:r>
              <a:rPr lang="en-US" sz="1100" dirty="0" smtClean="0">
                <a:solidFill>
                  <a:schemeClr val="tx1"/>
                </a:solidFill>
              </a:rPr>
              <a:t>);</a:t>
            </a:r>
            <a:endParaRPr lang="en-US" sz="1100" dirty="0">
              <a:solidFill>
                <a:schemeClr val="tx1"/>
              </a:solidFill>
            </a:endParaRPr>
          </a:p>
          <a:p>
            <a:pPr marL="0" indent="0">
              <a:buNone/>
            </a:pPr>
            <a:r>
              <a:rPr lang="en-US" sz="1100" dirty="0">
                <a:solidFill>
                  <a:schemeClr val="tx1"/>
                </a:solidFill>
              </a:rPr>
              <a:t>        </a:t>
            </a:r>
            <a:r>
              <a:rPr lang="en-US" sz="1100" dirty="0" err="1">
                <a:solidFill>
                  <a:schemeClr val="tx1"/>
                </a:solidFill>
              </a:rPr>
              <a:t>MaterialAlertDialogBuilder</a:t>
            </a:r>
            <a:r>
              <a:rPr lang="en-US" sz="1100" dirty="0">
                <a:solidFill>
                  <a:schemeClr val="tx1"/>
                </a:solidFill>
              </a:rPr>
              <a:t> builder = new </a:t>
            </a:r>
            <a:r>
              <a:rPr lang="en-US" sz="1100" dirty="0" err="1">
                <a:solidFill>
                  <a:schemeClr val="tx1"/>
                </a:solidFill>
              </a:rPr>
              <a:t>MaterialAlertDialogBuilder</a:t>
            </a:r>
            <a:r>
              <a:rPr lang="en-US" sz="1100" dirty="0">
                <a:solidFill>
                  <a:schemeClr val="tx1"/>
                </a:solidFill>
              </a:rPr>
              <a:t>(this);</a:t>
            </a:r>
          </a:p>
          <a:p>
            <a:pPr marL="0" indent="0">
              <a:buNone/>
            </a:pPr>
            <a:r>
              <a:rPr lang="en-US" sz="1100" dirty="0">
                <a:solidFill>
                  <a:schemeClr val="tx1"/>
                </a:solidFill>
              </a:rPr>
              <a:t>        </a:t>
            </a:r>
            <a:r>
              <a:rPr lang="en-US" sz="1100" dirty="0" err="1">
                <a:solidFill>
                  <a:schemeClr val="tx1"/>
                </a:solidFill>
              </a:rPr>
              <a:t>builder.setTitle</a:t>
            </a:r>
            <a:r>
              <a:rPr lang="en-US" sz="1100" dirty="0">
                <a:solidFill>
                  <a:schemeClr val="tx1"/>
                </a:solidFill>
              </a:rPr>
              <a:t>("Select Theme");</a:t>
            </a:r>
          </a:p>
          <a:p>
            <a:pPr marL="0" indent="0">
              <a:buNone/>
            </a:pPr>
            <a:r>
              <a:rPr lang="en-US" sz="1100" dirty="0">
                <a:solidFill>
                  <a:schemeClr val="tx1"/>
                </a:solidFill>
              </a:rPr>
              <a:t>        </a:t>
            </a:r>
            <a:r>
              <a:rPr lang="en-US" sz="1100" dirty="0" err="1">
                <a:solidFill>
                  <a:schemeClr val="tx1"/>
                </a:solidFill>
              </a:rPr>
              <a:t>builder.setSingleChoiceItems</a:t>
            </a:r>
            <a:r>
              <a:rPr lang="en-US" sz="1100" dirty="0">
                <a:solidFill>
                  <a:schemeClr val="tx1"/>
                </a:solidFill>
              </a:rPr>
              <a:t>(</a:t>
            </a:r>
            <a:r>
              <a:rPr lang="en-US" sz="1100" dirty="0" err="1">
                <a:solidFill>
                  <a:schemeClr val="tx1"/>
                </a:solidFill>
              </a:rPr>
              <a:t>R.array.theme</a:t>
            </a:r>
            <a:r>
              <a:rPr lang="en-US" sz="1100" dirty="0">
                <a:solidFill>
                  <a:schemeClr val="tx1"/>
                </a:solidFill>
              </a:rPr>
              <a:t>, </a:t>
            </a:r>
            <a:r>
              <a:rPr lang="en-US" sz="1100" dirty="0" err="1">
                <a:solidFill>
                  <a:schemeClr val="tx1"/>
                </a:solidFill>
              </a:rPr>
              <a:t>getCheckedItem</a:t>
            </a:r>
            <a:r>
              <a:rPr lang="en-US" sz="1100" dirty="0">
                <a:solidFill>
                  <a:schemeClr val="tx1"/>
                </a:solidFill>
              </a:rPr>
              <a:t>(), new </a:t>
            </a:r>
            <a:r>
              <a:rPr lang="en-US" sz="1100" dirty="0" err="1">
                <a:solidFill>
                  <a:schemeClr val="tx1"/>
                </a:solidFill>
              </a:rPr>
              <a:t>DialogInterface.OnClickListener</a:t>
            </a:r>
            <a:r>
              <a:rPr lang="en-US" sz="1100" dirty="0">
                <a:solidFill>
                  <a:schemeClr val="tx1"/>
                </a:solidFill>
              </a:rPr>
              <a:t>() {</a:t>
            </a:r>
          </a:p>
          <a:p>
            <a:pPr marL="0" indent="0">
              <a:buNone/>
            </a:pPr>
            <a:r>
              <a:rPr lang="en-US" sz="1100" dirty="0">
                <a:solidFill>
                  <a:schemeClr val="tx1"/>
                </a:solidFill>
              </a:rPr>
              <a:t>            @Override</a:t>
            </a:r>
          </a:p>
          <a:p>
            <a:pPr marL="0" indent="0">
              <a:buNone/>
            </a:pPr>
            <a:r>
              <a:rPr lang="en-US" sz="1100" dirty="0">
                <a:solidFill>
                  <a:schemeClr val="tx1"/>
                </a:solidFill>
              </a:rPr>
              <a:t>            public void </a:t>
            </a:r>
            <a:r>
              <a:rPr lang="en-US" sz="1100" dirty="0" err="1">
                <a:solidFill>
                  <a:schemeClr val="tx1"/>
                </a:solidFill>
              </a:rPr>
              <a:t>onClick</a:t>
            </a:r>
            <a:r>
              <a:rPr lang="en-US" sz="1100" dirty="0">
                <a:solidFill>
                  <a:schemeClr val="tx1"/>
                </a:solidFill>
              </a:rPr>
              <a:t>(</a:t>
            </a:r>
            <a:r>
              <a:rPr lang="en-US" sz="1100" dirty="0" err="1">
                <a:solidFill>
                  <a:schemeClr val="tx1"/>
                </a:solidFill>
              </a:rPr>
              <a:t>DialogInterface</a:t>
            </a:r>
            <a:r>
              <a:rPr lang="en-US" sz="1100" dirty="0">
                <a:solidFill>
                  <a:schemeClr val="tx1"/>
                </a:solidFill>
              </a:rPr>
              <a:t> </a:t>
            </a:r>
            <a:r>
              <a:rPr lang="en-US" sz="1100" dirty="0" err="1">
                <a:solidFill>
                  <a:schemeClr val="tx1"/>
                </a:solidFill>
              </a:rPr>
              <a:t>dialogInterface</a:t>
            </a:r>
            <a:r>
              <a:rPr lang="en-US" sz="1100" dirty="0">
                <a:solidFill>
                  <a:schemeClr val="tx1"/>
                </a:solidFill>
              </a:rPr>
              <a:t>, </a:t>
            </a:r>
            <a:r>
              <a:rPr lang="en-US" sz="1100" dirty="0" err="1">
                <a:solidFill>
                  <a:schemeClr val="tx1"/>
                </a:solidFill>
              </a:rPr>
              <a:t>int</a:t>
            </a:r>
            <a:r>
              <a:rPr lang="en-US" sz="1100" dirty="0">
                <a:solidFill>
                  <a:schemeClr val="tx1"/>
                </a:solidFill>
              </a:rPr>
              <a:t> i) {</a:t>
            </a:r>
          </a:p>
          <a:p>
            <a:pPr marL="0" indent="0">
              <a:buNone/>
            </a:pPr>
            <a:r>
              <a:rPr lang="en-US" sz="1100" dirty="0">
                <a:solidFill>
                  <a:schemeClr val="tx1"/>
                </a:solidFill>
              </a:rPr>
              <a:t>                selected = themes[i];</a:t>
            </a:r>
          </a:p>
          <a:p>
            <a:pPr marL="0" indent="0">
              <a:buNone/>
            </a:pPr>
            <a:r>
              <a:rPr lang="en-US" sz="1100" dirty="0">
                <a:solidFill>
                  <a:schemeClr val="tx1"/>
                </a:solidFill>
              </a:rPr>
              <a:t>                </a:t>
            </a:r>
            <a:r>
              <a:rPr lang="en-US" sz="1100" dirty="0" err="1">
                <a:solidFill>
                  <a:schemeClr val="tx1"/>
                </a:solidFill>
              </a:rPr>
              <a:t>checkedItem</a:t>
            </a:r>
            <a:r>
              <a:rPr lang="en-US" sz="1100" dirty="0">
                <a:solidFill>
                  <a:schemeClr val="tx1"/>
                </a:solidFill>
              </a:rPr>
              <a:t> = i;</a:t>
            </a:r>
          </a:p>
          <a:p>
            <a:pPr marL="0" indent="0">
              <a:buNone/>
            </a:pPr>
            <a:r>
              <a:rPr lang="en-US" sz="1100" dirty="0">
                <a:solidFill>
                  <a:schemeClr val="tx1"/>
                </a:solidFill>
              </a:rPr>
              <a:t>            }</a:t>
            </a:r>
          </a:p>
          <a:p>
            <a:pPr marL="0" indent="0">
              <a:buNone/>
            </a:pPr>
            <a:r>
              <a:rPr lang="en-US" sz="1100" dirty="0">
                <a:solidFill>
                  <a:schemeClr val="tx1"/>
                </a:solidFill>
              </a:rPr>
              <a:t>        });</a:t>
            </a:r>
          </a:p>
        </p:txBody>
      </p:sp>
    </p:spTree>
    <p:extLst>
      <p:ext uri="{BB962C8B-B14F-4D97-AF65-F5344CB8AC3E}">
        <p14:creationId xmlns:p14="http://schemas.microsoft.com/office/powerpoint/2010/main" val="11394320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5136" y="233083"/>
            <a:ext cx="10178322" cy="4715435"/>
          </a:xfrm>
        </p:spPr>
        <p:txBody>
          <a:bodyPr>
            <a:noAutofit/>
          </a:bodyPr>
          <a:lstStyle/>
          <a:p>
            <a:pPr marL="0" indent="0">
              <a:buNone/>
            </a:pPr>
            <a:r>
              <a:rPr lang="en-US" sz="1100" dirty="0">
                <a:solidFill>
                  <a:schemeClr val="tx1"/>
                </a:solidFill>
              </a:rPr>
              <a:t> private </a:t>
            </a:r>
            <a:r>
              <a:rPr lang="en-US" sz="1100" dirty="0" err="1">
                <a:solidFill>
                  <a:schemeClr val="tx1"/>
                </a:solidFill>
              </a:rPr>
              <a:t>int</a:t>
            </a:r>
            <a:r>
              <a:rPr lang="en-US" sz="1100" dirty="0">
                <a:solidFill>
                  <a:schemeClr val="tx1"/>
                </a:solidFill>
              </a:rPr>
              <a:t> </a:t>
            </a:r>
            <a:r>
              <a:rPr lang="en-US" sz="1100" dirty="0" err="1">
                <a:solidFill>
                  <a:schemeClr val="tx1"/>
                </a:solidFill>
              </a:rPr>
              <a:t>getCheckedItem</a:t>
            </a:r>
            <a:r>
              <a:rPr lang="en-US" sz="1100" dirty="0">
                <a:solidFill>
                  <a:schemeClr val="tx1"/>
                </a:solidFill>
              </a:rPr>
              <a:t>() {</a:t>
            </a:r>
          </a:p>
          <a:p>
            <a:pPr marL="0" indent="0">
              <a:buNone/>
            </a:pPr>
            <a:r>
              <a:rPr lang="en-US" sz="1100" dirty="0">
                <a:solidFill>
                  <a:schemeClr val="tx1"/>
                </a:solidFill>
              </a:rPr>
              <a:t>        return </a:t>
            </a:r>
            <a:r>
              <a:rPr lang="en-US" sz="1100" dirty="0" err="1">
                <a:solidFill>
                  <a:schemeClr val="tx1"/>
                </a:solidFill>
              </a:rPr>
              <a:t>sharedPreferences.getInt</a:t>
            </a:r>
            <a:r>
              <a:rPr lang="en-US" sz="1100" dirty="0">
                <a:solidFill>
                  <a:schemeClr val="tx1"/>
                </a:solidFill>
              </a:rPr>
              <a:t>(CHECKEDITEM, 0);</a:t>
            </a:r>
          </a:p>
          <a:p>
            <a:pPr marL="0" indent="0">
              <a:buNone/>
            </a:pPr>
            <a:r>
              <a:rPr lang="en-US" sz="1100" dirty="0">
                <a:solidFill>
                  <a:schemeClr val="tx1"/>
                </a:solidFill>
              </a:rPr>
              <a:t>    }</a:t>
            </a:r>
          </a:p>
          <a:p>
            <a:pPr marL="0" indent="0">
              <a:buNone/>
            </a:pPr>
            <a:endParaRPr lang="en-US" sz="1100" dirty="0">
              <a:solidFill>
                <a:schemeClr val="tx1"/>
              </a:solidFill>
            </a:endParaRPr>
          </a:p>
          <a:p>
            <a:pPr marL="0" indent="0">
              <a:buNone/>
            </a:pPr>
            <a:r>
              <a:rPr lang="en-US" sz="1100" dirty="0">
                <a:solidFill>
                  <a:schemeClr val="tx1"/>
                </a:solidFill>
              </a:rPr>
              <a:t>    private void </a:t>
            </a:r>
            <a:r>
              <a:rPr lang="en-US" sz="1100" dirty="0" err="1">
                <a:solidFill>
                  <a:schemeClr val="tx1"/>
                </a:solidFill>
              </a:rPr>
              <a:t>setCheckedItem</a:t>
            </a:r>
            <a:r>
              <a:rPr lang="en-US" sz="1100" dirty="0">
                <a:solidFill>
                  <a:schemeClr val="tx1"/>
                </a:solidFill>
              </a:rPr>
              <a:t>(</a:t>
            </a:r>
            <a:r>
              <a:rPr lang="en-US" sz="1100" dirty="0" err="1">
                <a:solidFill>
                  <a:schemeClr val="tx1"/>
                </a:solidFill>
              </a:rPr>
              <a:t>int</a:t>
            </a:r>
            <a:r>
              <a:rPr lang="en-US" sz="1100" dirty="0">
                <a:solidFill>
                  <a:schemeClr val="tx1"/>
                </a:solidFill>
              </a:rPr>
              <a:t> i) {</a:t>
            </a:r>
          </a:p>
          <a:p>
            <a:pPr marL="0" indent="0">
              <a:buNone/>
            </a:pPr>
            <a:r>
              <a:rPr lang="en-US" sz="1100" dirty="0">
                <a:solidFill>
                  <a:schemeClr val="tx1"/>
                </a:solidFill>
              </a:rPr>
              <a:t>        </a:t>
            </a:r>
            <a:r>
              <a:rPr lang="en-US" sz="1100" dirty="0" err="1">
                <a:solidFill>
                  <a:schemeClr val="tx1"/>
                </a:solidFill>
              </a:rPr>
              <a:t>editor.putInt</a:t>
            </a:r>
            <a:r>
              <a:rPr lang="en-US" sz="1100" dirty="0">
                <a:solidFill>
                  <a:schemeClr val="tx1"/>
                </a:solidFill>
              </a:rPr>
              <a:t>(CHECKEDITEM, i);</a:t>
            </a:r>
          </a:p>
          <a:p>
            <a:pPr marL="0" indent="0">
              <a:buNone/>
            </a:pPr>
            <a:r>
              <a:rPr lang="en-US" sz="1100" dirty="0">
                <a:solidFill>
                  <a:schemeClr val="tx1"/>
                </a:solidFill>
              </a:rPr>
              <a:t>        </a:t>
            </a:r>
            <a:r>
              <a:rPr lang="en-US" sz="1100" dirty="0" err="1">
                <a:solidFill>
                  <a:schemeClr val="tx1"/>
                </a:solidFill>
              </a:rPr>
              <a:t>editor.apply</a:t>
            </a:r>
            <a:r>
              <a:rPr lang="en-US" sz="1100" dirty="0">
                <a:solidFill>
                  <a:schemeClr val="tx1"/>
                </a:solidFill>
              </a:rPr>
              <a:t>();</a:t>
            </a:r>
          </a:p>
          <a:p>
            <a:pPr marL="0" indent="0">
              <a:buNone/>
            </a:pPr>
            <a:r>
              <a:rPr lang="en-US" sz="1100" dirty="0">
                <a:solidFill>
                  <a:schemeClr val="tx1"/>
                </a:solidFill>
              </a:rPr>
              <a:t>    }</a:t>
            </a:r>
          </a:p>
          <a:p>
            <a:pPr marL="0" indent="0">
              <a:buNone/>
            </a:pPr>
            <a:endParaRPr lang="en-US" sz="1100" dirty="0">
              <a:solidFill>
                <a:schemeClr val="tx1"/>
              </a:solidFill>
            </a:endParaRPr>
          </a:p>
          <a:p>
            <a:pPr marL="0" indent="0">
              <a:buNone/>
            </a:pPr>
            <a:r>
              <a:rPr lang="en-US" sz="1100" dirty="0">
                <a:solidFill>
                  <a:schemeClr val="tx1"/>
                </a:solidFill>
              </a:rPr>
              <a:t>    @Override</a:t>
            </a:r>
          </a:p>
          <a:p>
            <a:pPr marL="0" indent="0">
              <a:buNone/>
            </a:pPr>
            <a:r>
              <a:rPr lang="en-US" sz="1100" dirty="0">
                <a:solidFill>
                  <a:schemeClr val="tx1"/>
                </a:solidFill>
              </a:rPr>
              <a:t>    public void </a:t>
            </a:r>
            <a:r>
              <a:rPr lang="en-US" sz="1100" dirty="0" err="1">
                <a:solidFill>
                  <a:schemeClr val="tx1"/>
                </a:solidFill>
              </a:rPr>
              <a:t>onBackPressed</a:t>
            </a:r>
            <a:r>
              <a:rPr lang="en-US" sz="1100" dirty="0">
                <a:solidFill>
                  <a:schemeClr val="tx1"/>
                </a:solidFill>
              </a:rPr>
              <a:t>() {</a:t>
            </a:r>
          </a:p>
          <a:p>
            <a:pPr marL="0" indent="0">
              <a:buNone/>
            </a:pPr>
            <a:r>
              <a:rPr lang="en-US" sz="1100" dirty="0">
                <a:solidFill>
                  <a:schemeClr val="tx1"/>
                </a:solidFill>
              </a:rPr>
              <a:t>        if (</a:t>
            </a:r>
            <a:r>
              <a:rPr lang="en-US" sz="1100" dirty="0" err="1">
                <a:solidFill>
                  <a:schemeClr val="tx1"/>
                </a:solidFill>
              </a:rPr>
              <a:t>drawerLayout.isDrawerOpen</a:t>
            </a:r>
            <a:r>
              <a:rPr lang="en-US" sz="1100" dirty="0">
                <a:solidFill>
                  <a:schemeClr val="tx1"/>
                </a:solidFill>
              </a:rPr>
              <a:t>(</a:t>
            </a:r>
            <a:r>
              <a:rPr lang="en-US" sz="1100" dirty="0" err="1">
                <a:solidFill>
                  <a:schemeClr val="tx1"/>
                </a:solidFill>
              </a:rPr>
              <a:t>GravityCompat.START</a:t>
            </a:r>
            <a:r>
              <a:rPr lang="en-US" sz="1100" dirty="0">
                <a:solidFill>
                  <a:schemeClr val="tx1"/>
                </a:solidFill>
              </a:rPr>
              <a:t>)) {</a:t>
            </a:r>
          </a:p>
          <a:p>
            <a:pPr marL="0" indent="0">
              <a:buNone/>
            </a:pPr>
            <a:r>
              <a:rPr lang="en-US" sz="1100" dirty="0">
                <a:solidFill>
                  <a:schemeClr val="tx1"/>
                </a:solidFill>
              </a:rPr>
              <a:t>            </a:t>
            </a:r>
            <a:r>
              <a:rPr lang="en-US" sz="1100" dirty="0" err="1">
                <a:solidFill>
                  <a:schemeClr val="tx1"/>
                </a:solidFill>
              </a:rPr>
              <a:t>drawerLayout.closeDrawer</a:t>
            </a:r>
            <a:r>
              <a:rPr lang="en-US" sz="1100" dirty="0">
                <a:solidFill>
                  <a:schemeClr val="tx1"/>
                </a:solidFill>
              </a:rPr>
              <a:t>(</a:t>
            </a:r>
            <a:r>
              <a:rPr lang="en-US" sz="1100" dirty="0" err="1">
                <a:solidFill>
                  <a:schemeClr val="tx1"/>
                </a:solidFill>
              </a:rPr>
              <a:t>GravityCompat.START</a:t>
            </a:r>
            <a:r>
              <a:rPr lang="en-US" sz="1100" dirty="0">
                <a:solidFill>
                  <a:schemeClr val="tx1"/>
                </a:solidFill>
              </a:rPr>
              <a:t>);</a:t>
            </a:r>
          </a:p>
          <a:p>
            <a:pPr marL="0" indent="0">
              <a:buNone/>
            </a:pPr>
            <a:r>
              <a:rPr lang="en-US" sz="1100" dirty="0">
                <a:solidFill>
                  <a:schemeClr val="tx1"/>
                </a:solidFill>
              </a:rPr>
              <a:t>        } else</a:t>
            </a:r>
          </a:p>
          <a:p>
            <a:pPr marL="0" indent="0">
              <a:buNone/>
            </a:pPr>
            <a:r>
              <a:rPr lang="en-US" sz="1100" dirty="0">
                <a:solidFill>
                  <a:schemeClr val="tx1"/>
                </a:solidFill>
              </a:rPr>
              <a:t>            </a:t>
            </a:r>
            <a:r>
              <a:rPr lang="en-US" sz="1100" dirty="0" err="1">
                <a:solidFill>
                  <a:schemeClr val="tx1"/>
                </a:solidFill>
              </a:rPr>
              <a:t>super.onBackPressed</a:t>
            </a:r>
            <a:r>
              <a:rPr lang="en-US" sz="1100" dirty="0">
                <a:solidFill>
                  <a:schemeClr val="tx1"/>
                </a:solidFill>
              </a:rPr>
              <a:t>();</a:t>
            </a:r>
          </a:p>
          <a:p>
            <a:pPr marL="0" indent="0">
              <a:buNone/>
            </a:pPr>
            <a:r>
              <a:rPr lang="en-US" sz="1100" dirty="0">
                <a:solidFill>
                  <a:schemeClr val="tx1"/>
                </a:solidFill>
              </a:rPr>
              <a:t>    }</a:t>
            </a:r>
          </a:p>
          <a:p>
            <a:pPr marL="0" indent="0">
              <a:buNone/>
            </a:pPr>
            <a:r>
              <a:rPr lang="en-US" sz="1100" dirty="0">
                <a:solidFill>
                  <a:schemeClr val="tx1"/>
                </a:solidFill>
              </a:rPr>
              <a:t>}</a:t>
            </a:r>
          </a:p>
        </p:txBody>
      </p:sp>
    </p:spTree>
    <p:extLst>
      <p:ext uri="{BB962C8B-B14F-4D97-AF65-F5344CB8AC3E}">
        <p14:creationId xmlns:p14="http://schemas.microsoft.com/office/powerpoint/2010/main" val="5048278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Impact" pitchFamily="34" charset="0"/>
              </a:rPr>
              <a:t>CONCLUSION</a:t>
            </a:r>
            <a:endParaRPr lang="en-US" dirty="0">
              <a:latin typeface="Impact" pitchFamily="34" charset="0"/>
            </a:endParaRPr>
          </a:p>
        </p:txBody>
      </p:sp>
      <p:sp>
        <p:nvSpPr>
          <p:cNvPr id="3" name="Content Placeholder 2"/>
          <p:cNvSpPr>
            <a:spLocks noGrp="1"/>
          </p:cNvSpPr>
          <p:nvPr>
            <p:ph idx="1"/>
          </p:nvPr>
        </p:nvSpPr>
        <p:spPr>
          <a:xfrm>
            <a:off x="1242713" y="1640543"/>
            <a:ext cx="10178322" cy="2680446"/>
          </a:xfrm>
        </p:spPr>
        <p:txBody>
          <a:bodyPr>
            <a:normAutofit/>
          </a:bodyPr>
          <a:lstStyle/>
          <a:p>
            <a:pPr algn="just"/>
            <a:r>
              <a:rPr lang="en-US" sz="2400" b="1" dirty="0" smtClean="0">
                <a:solidFill>
                  <a:schemeClr val="tx1"/>
                </a:solidFill>
              </a:rPr>
              <a:t>We have developed this project specifically for the college students and the faculty of our college. Our app provides easy access of information, better user interaction, convenient interface, features and study material accessibility which gives our app an upper edge over the old college website. We have made sure that the privacy is maintained properly and only authorized faculty will be allowed to use the CMRTC admin application. </a:t>
            </a:r>
          </a:p>
          <a:p>
            <a:pPr marL="0" indent="0" algn="just">
              <a:buNone/>
            </a:pPr>
            <a:endParaRPr lang="en-US" sz="2400" b="1" dirty="0">
              <a:solidFill>
                <a:schemeClr val="tx1"/>
              </a:solidFill>
            </a:endParaRPr>
          </a:p>
        </p:txBody>
      </p:sp>
      <p:cxnSp>
        <p:nvCxnSpPr>
          <p:cNvPr id="4" name="Straight Connector 3"/>
          <p:cNvCxnSpPr/>
          <p:nvPr/>
        </p:nvCxnSpPr>
        <p:spPr>
          <a:xfrm>
            <a:off x="1341120" y="1259840"/>
            <a:ext cx="3698240" cy="0"/>
          </a:xfrm>
          <a:prstGeom prst="line">
            <a:avLst/>
          </a:prstGeom>
          <a:ln w="57150" cmpd="sng">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341120" y="1158240"/>
            <a:ext cx="3698240" cy="0"/>
          </a:xfrm>
          <a:prstGeom prst="line">
            <a:avLst/>
          </a:prstGeom>
          <a:ln w="76200" cmpd="sng">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2955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1094" y="2606852"/>
            <a:ext cx="5685917" cy="1436231"/>
          </a:xfrm>
          <a:noFill/>
        </p:spPr>
        <p:txBody>
          <a:bodyPr>
            <a:noAutofit/>
          </a:bodyPr>
          <a:lstStyle/>
          <a:p>
            <a:r>
              <a:rPr lang="en-US" sz="9600" b="1" cap="none" spc="0" dirty="0" smtClean="0">
                <a:ln w="19050">
                  <a:solidFill>
                    <a:schemeClr val="bg1"/>
                  </a:solidFill>
                  <a:prstDash val="solid"/>
                </a:ln>
                <a:effectLst>
                  <a:outerShdw blurRad="50000" dist="50800" dir="7500000" algn="tl">
                    <a:srgbClr val="000000">
                      <a:shade val="5000"/>
                      <a:alpha val="35000"/>
                    </a:srgbClr>
                  </a:outerShdw>
                </a:effectLst>
                <a:latin typeface="Impact" pitchFamily="34" charset="0"/>
              </a:rPr>
              <a:t>THANK YOU</a:t>
            </a:r>
            <a:endParaRPr lang="en-US" sz="9600" b="1" cap="none" spc="0" dirty="0">
              <a:ln w="19050">
                <a:solidFill>
                  <a:schemeClr val="bg1"/>
                </a:solidFill>
                <a:prstDash val="solid"/>
              </a:ln>
              <a:effectLst>
                <a:outerShdw blurRad="50000" dist="50800" dir="7500000" algn="tl">
                  <a:srgbClr val="000000">
                    <a:shade val="5000"/>
                    <a:alpha val="35000"/>
                  </a:srgbClr>
                </a:outerShdw>
              </a:effectLst>
              <a:latin typeface="Impact" pitchFamily="34" charset="0"/>
            </a:endParaRPr>
          </a:p>
        </p:txBody>
      </p:sp>
    </p:spTree>
    <p:extLst>
      <p:ext uri="{BB962C8B-B14F-4D97-AF65-F5344CB8AC3E}">
        <p14:creationId xmlns:p14="http://schemas.microsoft.com/office/powerpoint/2010/main" val="1899677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98" y="392545"/>
            <a:ext cx="10178322" cy="1492132"/>
          </a:xfrm>
        </p:spPr>
        <p:txBody>
          <a:bodyPr/>
          <a:lstStyle/>
          <a:p>
            <a:r>
              <a:rPr lang="en-US" dirty="0" smtClean="0">
                <a:latin typeface="Impact" pitchFamily="34" charset="0"/>
              </a:rPr>
              <a:t>EXISTING SYSTEM</a:t>
            </a:r>
            <a:endParaRPr lang="en-US" dirty="0">
              <a:latin typeface="Impact" pitchFamily="34" charset="0"/>
            </a:endParaRPr>
          </a:p>
        </p:txBody>
      </p:sp>
      <p:sp>
        <p:nvSpPr>
          <p:cNvPr id="3" name="Content Placeholder 2"/>
          <p:cNvSpPr>
            <a:spLocks noGrp="1"/>
          </p:cNvSpPr>
          <p:nvPr>
            <p:ph idx="1"/>
          </p:nvPr>
        </p:nvSpPr>
        <p:spPr>
          <a:xfrm>
            <a:off x="1301479" y="2511912"/>
            <a:ext cx="10178322" cy="3593591"/>
          </a:xfrm>
        </p:spPr>
        <p:txBody>
          <a:bodyPr>
            <a:normAutofit/>
          </a:bodyPr>
          <a:lstStyle/>
          <a:p>
            <a:pPr marL="0" indent="0" algn="just">
              <a:buNone/>
            </a:pPr>
            <a:r>
              <a:rPr lang="en-US" sz="2800" b="1" dirty="0">
                <a:solidFill>
                  <a:schemeClr val="tx1"/>
                </a:solidFill>
              </a:rPr>
              <a:t>In the existing system there are no good features and also news feed option , interface and study material management is not there. Students have to visit the complicated sites of colleges to get the college related information and the information available is not furnished and sometimes students have to pay for books and study materials. So, there are so many drawbacks in the existing system.</a:t>
            </a:r>
          </a:p>
        </p:txBody>
      </p:sp>
      <p:cxnSp>
        <p:nvCxnSpPr>
          <p:cNvPr id="4" name="Straight Connector 3"/>
          <p:cNvCxnSpPr/>
          <p:nvPr/>
        </p:nvCxnSpPr>
        <p:spPr>
          <a:xfrm>
            <a:off x="1452880" y="1310640"/>
            <a:ext cx="4937760" cy="0"/>
          </a:xfrm>
          <a:prstGeom prst="line">
            <a:avLst/>
          </a:prstGeom>
          <a:ln w="250825" cmpd="sng"/>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34961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2318" y="392545"/>
            <a:ext cx="10178322" cy="1492132"/>
          </a:xfrm>
        </p:spPr>
        <p:txBody>
          <a:bodyPr/>
          <a:lstStyle/>
          <a:p>
            <a:r>
              <a:rPr lang="en-US" dirty="0" smtClean="0">
                <a:latin typeface="Impact" pitchFamily="34" charset="0"/>
              </a:rPr>
              <a:t>DISADVANTAGES</a:t>
            </a:r>
            <a:endParaRPr lang="en-US" dirty="0">
              <a:latin typeface="Impact" pitchFamily="34" charset="0"/>
            </a:endParaRPr>
          </a:p>
        </p:txBody>
      </p:sp>
      <p:sp>
        <p:nvSpPr>
          <p:cNvPr id="3" name="Content Placeholder 2"/>
          <p:cNvSpPr>
            <a:spLocks noGrp="1"/>
          </p:cNvSpPr>
          <p:nvPr>
            <p:ph idx="1"/>
          </p:nvPr>
        </p:nvSpPr>
        <p:spPr>
          <a:xfrm>
            <a:off x="1180558" y="2336801"/>
            <a:ext cx="10178322" cy="3593591"/>
          </a:xfrm>
        </p:spPr>
        <p:txBody>
          <a:bodyPr>
            <a:normAutofit/>
          </a:bodyPr>
          <a:lstStyle/>
          <a:p>
            <a:pPr lvl="0" algn="just"/>
            <a:r>
              <a:rPr lang="en-US" sz="2800" b="1" dirty="0">
                <a:solidFill>
                  <a:schemeClr val="tx1"/>
                </a:solidFill>
              </a:rPr>
              <a:t>No proper app available for our college students.</a:t>
            </a:r>
          </a:p>
          <a:p>
            <a:pPr lvl="0" algn="just"/>
            <a:r>
              <a:rPr lang="en-US" sz="2800" b="1" dirty="0">
                <a:solidFill>
                  <a:schemeClr val="tx1"/>
                </a:solidFill>
              </a:rPr>
              <a:t>There is no proper source from where students can get their material.</a:t>
            </a:r>
          </a:p>
          <a:p>
            <a:pPr lvl="0" algn="just"/>
            <a:r>
              <a:rPr lang="en-US" sz="2800" b="1" dirty="0">
                <a:solidFill>
                  <a:schemeClr val="tx1"/>
                </a:solidFill>
              </a:rPr>
              <a:t>Existing systems have privacy and security related issues for users.</a:t>
            </a:r>
          </a:p>
          <a:p>
            <a:pPr algn="just"/>
            <a:r>
              <a:rPr lang="en-US" sz="2800" b="1" dirty="0">
                <a:solidFill>
                  <a:schemeClr val="tx1"/>
                </a:solidFill>
              </a:rPr>
              <a:t>The user interface is not good and has very less functionality</a:t>
            </a:r>
          </a:p>
        </p:txBody>
      </p:sp>
      <p:cxnSp>
        <p:nvCxnSpPr>
          <p:cNvPr id="4" name="Straight Connector 3"/>
          <p:cNvCxnSpPr/>
          <p:nvPr/>
        </p:nvCxnSpPr>
        <p:spPr>
          <a:xfrm>
            <a:off x="1351280" y="1280160"/>
            <a:ext cx="4622800" cy="0"/>
          </a:xfrm>
          <a:prstGeom prst="line">
            <a:avLst/>
          </a:prstGeom>
          <a:ln w="250825" cmpd="sng"/>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630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Impact" pitchFamily="34" charset="0"/>
              </a:rPr>
              <a:t>PROPOSED SYSTEM</a:t>
            </a:r>
            <a:endParaRPr lang="en-US" dirty="0">
              <a:latin typeface="Impact" pitchFamily="34" charset="0"/>
            </a:endParaRPr>
          </a:p>
        </p:txBody>
      </p:sp>
      <p:sp>
        <p:nvSpPr>
          <p:cNvPr id="3" name="Content Placeholder 2"/>
          <p:cNvSpPr>
            <a:spLocks noGrp="1"/>
          </p:cNvSpPr>
          <p:nvPr>
            <p:ph idx="1"/>
          </p:nvPr>
        </p:nvSpPr>
        <p:spPr>
          <a:xfrm>
            <a:off x="1251678" y="2509521"/>
            <a:ext cx="10178322" cy="3593591"/>
          </a:xfrm>
        </p:spPr>
        <p:txBody>
          <a:bodyPr/>
          <a:lstStyle/>
          <a:p>
            <a:pPr marL="0" indent="0" algn="just">
              <a:buNone/>
            </a:pPr>
            <a:r>
              <a:rPr lang="en-US" sz="2400" b="1" dirty="0">
                <a:solidFill>
                  <a:schemeClr val="tx1"/>
                </a:solidFill>
              </a:rPr>
              <a:t>The proposed system </a:t>
            </a:r>
            <a:r>
              <a:rPr lang="en-US" sz="2400" b="1" dirty="0" smtClean="0">
                <a:solidFill>
                  <a:schemeClr val="tx1"/>
                </a:solidFill>
              </a:rPr>
              <a:t>consists of two </a:t>
            </a:r>
            <a:r>
              <a:rPr lang="en-US" sz="2400" b="1" dirty="0">
                <a:solidFill>
                  <a:schemeClr val="tx1"/>
                </a:solidFill>
              </a:rPr>
              <a:t>android </a:t>
            </a:r>
            <a:r>
              <a:rPr lang="en-US" sz="2400" b="1" dirty="0" smtClean="0">
                <a:solidFill>
                  <a:schemeClr val="tx1"/>
                </a:solidFill>
              </a:rPr>
              <a:t>applications </a:t>
            </a:r>
            <a:r>
              <a:rPr lang="en-US" sz="2400" b="1" dirty="0">
                <a:solidFill>
                  <a:schemeClr val="tx1"/>
                </a:solidFill>
              </a:rPr>
              <a:t>named as </a:t>
            </a:r>
            <a:r>
              <a:rPr lang="en-US" sz="2400" b="1" dirty="0" smtClean="0">
                <a:solidFill>
                  <a:schemeClr val="tx1"/>
                </a:solidFill>
              </a:rPr>
              <a:t>CMRTC and CMRTC ADMIN apps </a:t>
            </a:r>
            <a:r>
              <a:rPr lang="en-US" sz="2400" b="1" dirty="0">
                <a:solidFill>
                  <a:schemeClr val="tx1"/>
                </a:solidFill>
              </a:rPr>
              <a:t>which is used for college news management, for college information, administration and gallery management and along with that it provides study material and books to the students at free cost. It has very seamless and interactive user interface and it overcomes all the shortcoming of the existing system</a:t>
            </a:r>
            <a:r>
              <a:rPr lang="en-US" sz="2400" b="1" dirty="0" smtClean="0">
                <a:solidFill>
                  <a:schemeClr val="tx1"/>
                </a:solidFill>
              </a:rPr>
              <a:t>. We have used simple but yet effective algorithms like Hashing, Language detection algorithm, Searching and </a:t>
            </a:r>
            <a:r>
              <a:rPr lang="en-US" sz="2400" b="1" dirty="0" err="1" smtClean="0">
                <a:solidFill>
                  <a:schemeClr val="tx1"/>
                </a:solidFill>
              </a:rPr>
              <a:t>Dijkstras</a:t>
            </a:r>
            <a:r>
              <a:rPr lang="en-US" sz="2400" b="1" dirty="0" smtClean="0">
                <a:solidFill>
                  <a:schemeClr val="tx1"/>
                </a:solidFill>
              </a:rPr>
              <a:t> algorithm.</a:t>
            </a:r>
            <a:endParaRPr lang="en-US" sz="2400" b="1" dirty="0">
              <a:solidFill>
                <a:schemeClr val="tx1"/>
              </a:solidFill>
            </a:endParaRPr>
          </a:p>
          <a:p>
            <a:pPr marL="0" indent="0">
              <a:buNone/>
            </a:pPr>
            <a:endParaRPr lang="en-US" dirty="0"/>
          </a:p>
        </p:txBody>
      </p:sp>
      <p:cxnSp>
        <p:nvCxnSpPr>
          <p:cNvPr id="4" name="Straight Connector 3"/>
          <p:cNvCxnSpPr/>
          <p:nvPr/>
        </p:nvCxnSpPr>
        <p:spPr>
          <a:xfrm>
            <a:off x="1351280" y="1320800"/>
            <a:ext cx="5242560" cy="0"/>
          </a:xfrm>
          <a:prstGeom prst="line">
            <a:avLst/>
          </a:prstGeom>
          <a:ln w="250825" cmpd="sng"/>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437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Impact" pitchFamily="34" charset="0"/>
              </a:rPr>
              <a:t>ADVANTAGES</a:t>
            </a:r>
            <a:endParaRPr lang="en-US" dirty="0">
              <a:latin typeface="Impact" pitchFamily="34" charset="0"/>
            </a:endParaRPr>
          </a:p>
        </p:txBody>
      </p:sp>
      <p:sp>
        <p:nvSpPr>
          <p:cNvPr id="3" name="Content Placeholder 2"/>
          <p:cNvSpPr>
            <a:spLocks noGrp="1"/>
          </p:cNvSpPr>
          <p:nvPr>
            <p:ph idx="1"/>
          </p:nvPr>
        </p:nvSpPr>
        <p:spPr>
          <a:xfrm>
            <a:off x="1170398" y="2265681"/>
            <a:ext cx="10178322" cy="4165599"/>
          </a:xfrm>
        </p:spPr>
        <p:txBody>
          <a:bodyPr>
            <a:normAutofit lnSpcReduction="10000"/>
          </a:bodyPr>
          <a:lstStyle/>
          <a:p>
            <a:pPr lvl="0" algn="just"/>
            <a:r>
              <a:rPr lang="en-US" sz="2800" b="1" dirty="0">
                <a:solidFill>
                  <a:schemeClr val="tx1"/>
                </a:solidFill>
              </a:rPr>
              <a:t>Provides study materials and books to students of our college at free of cost.</a:t>
            </a:r>
          </a:p>
          <a:p>
            <a:pPr lvl="0" algn="just"/>
            <a:r>
              <a:rPr lang="en-US" sz="2800" b="1" dirty="0">
                <a:solidFill>
                  <a:schemeClr val="tx1"/>
                </a:solidFill>
              </a:rPr>
              <a:t>Materials and other information can shared to others as well.</a:t>
            </a:r>
          </a:p>
          <a:p>
            <a:pPr lvl="0" algn="just"/>
            <a:r>
              <a:rPr lang="en-US" sz="2800" b="1" dirty="0">
                <a:solidFill>
                  <a:schemeClr val="tx1"/>
                </a:solidFill>
              </a:rPr>
              <a:t>Highly secure and privacy is maintained properly as we are using firebase database.</a:t>
            </a:r>
          </a:p>
          <a:p>
            <a:pPr lvl="0" algn="just"/>
            <a:r>
              <a:rPr lang="en-US" sz="2800" b="1" dirty="0">
                <a:solidFill>
                  <a:schemeClr val="tx1"/>
                </a:solidFill>
              </a:rPr>
              <a:t>Interactive user interface and has seamless performance and can run on any android device (low end to high end device</a:t>
            </a:r>
            <a:r>
              <a:rPr lang="en-US" sz="2800" b="1" dirty="0" smtClean="0">
                <a:solidFill>
                  <a:schemeClr val="tx1"/>
                </a:solidFill>
              </a:rPr>
              <a:t>).</a:t>
            </a:r>
          </a:p>
          <a:p>
            <a:pPr lvl="0" algn="just"/>
            <a:r>
              <a:rPr lang="en-US" sz="2800" b="1" dirty="0" smtClean="0">
                <a:solidFill>
                  <a:schemeClr val="tx1"/>
                </a:solidFill>
              </a:rPr>
              <a:t>Efficient RAM and </a:t>
            </a:r>
            <a:r>
              <a:rPr lang="en-US" sz="2800" b="1" smtClean="0">
                <a:solidFill>
                  <a:schemeClr val="tx1"/>
                </a:solidFill>
              </a:rPr>
              <a:t>Power consumption.</a:t>
            </a:r>
            <a:endParaRPr lang="en-US" sz="2800" b="1" dirty="0">
              <a:solidFill>
                <a:schemeClr val="tx1"/>
              </a:solidFill>
            </a:endParaRPr>
          </a:p>
          <a:p>
            <a:pPr marL="0" indent="0">
              <a:buNone/>
            </a:pPr>
            <a:endParaRPr lang="en-US" dirty="0"/>
          </a:p>
        </p:txBody>
      </p:sp>
      <p:cxnSp>
        <p:nvCxnSpPr>
          <p:cNvPr id="4" name="Straight Connector 3"/>
          <p:cNvCxnSpPr/>
          <p:nvPr/>
        </p:nvCxnSpPr>
        <p:spPr>
          <a:xfrm>
            <a:off x="1259840" y="1300480"/>
            <a:ext cx="3840480" cy="0"/>
          </a:xfrm>
          <a:prstGeom prst="line">
            <a:avLst/>
          </a:prstGeom>
          <a:ln w="250825" cmpd="sng"/>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3945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38" y="362065"/>
            <a:ext cx="10178322" cy="1492132"/>
          </a:xfrm>
        </p:spPr>
        <p:txBody>
          <a:bodyPr/>
          <a:lstStyle/>
          <a:p>
            <a:r>
              <a:rPr lang="en-US" dirty="0" smtClean="0">
                <a:latin typeface="Impact" pitchFamily="34" charset="0"/>
              </a:rPr>
              <a:t>HARDWARE REQUIREMENTS</a:t>
            </a:r>
            <a:endParaRPr lang="en-US" dirty="0">
              <a:latin typeface="Impact" pitchFamily="34" charset="0"/>
            </a:endParaRPr>
          </a:p>
        </p:txBody>
      </p:sp>
      <p:sp>
        <p:nvSpPr>
          <p:cNvPr id="3" name="Content Placeholder 2"/>
          <p:cNvSpPr>
            <a:spLocks noGrp="1"/>
          </p:cNvSpPr>
          <p:nvPr>
            <p:ph idx="1"/>
          </p:nvPr>
        </p:nvSpPr>
        <p:spPr>
          <a:xfrm>
            <a:off x="1251678" y="2286001"/>
            <a:ext cx="10340882" cy="3809999"/>
          </a:xfrm>
        </p:spPr>
        <p:txBody>
          <a:bodyPr>
            <a:normAutofit/>
          </a:bodyPr>
          <a:lstStyle/>
          <a:p>
            <a:pPr marL="0" indent="0">
              <a:buNone/>
            </a:pPr>
            <a:r>
              <a:rPr lang="en-US" sz="3200" b="1" dirty="0" smtClean="0">
                <a:solidFill>
                  <a:schemeClr val="tx1"/>
                </a:solidFill>
              </a:rPr>
              <a:t>For </a:t>
            </a:r>
            <a:r>
              <a:rPr lang="en-US" sz="3200" b="1" dirty="0">
                <a:solidFill>
                  <a:schemeClr val="tx1"/>
                </a:solidFill>
              </a:rPr>
              <a:t>developing the application, the following are the Hardware Requirements:</a:t>
            </a:r>
          </a:p>
          <a:p>
            <a:pPr lvl="0"/>
            <a:r>
              <a:rPr lang="en-US" sz="2800" b="1" dirty="0">
                <a:solidFill>
                  <a:schemeClr val="tx1"/>
                </a:solidFill>
              </a:rPr>
              <a:t>PROCESSOR: minimum Intel i3 (5th gen).</a:t>
            </a:r>
          </a:p>
          <a:p>
            <a:pPr lvl="0"/>
            <a:r>
              <a:rPr lang="en-US" sz="2800" b="1" dirty="0">
                <a:solidFill>
                  <a:schemeClr val="tx1"/>
                </a:solidFill>
              </a:rPr>
              <a:t>SPACE ON HARD DISK: minimum 2GB space.</a:t>
            </a:r>
          </a:p>
          <a:p>
            <a:r>
              <a:rPr lang="en-US" sz="2800" b="1" dirty="0">
                <a:solidFill>
                  <a:schemeClr val="tx1"/>
                </a:solidFill>
              </a:rPr>
              <a:t>RAM: minimum 4GB </a:t>
            </a:r>
          </a:p>
        </p:txBody>
      </p:sp>
      <p:cxnSp>
        <p:nvCxnSpPr>
          <p:cNvPr id="4" name="Straight Connector 3"/>
          <p:cNvCxnSpPr/>
          <p:nvPr/>
        </p:nvCxnSpPr>
        <p:spPr>
          <a:xfrm>
            <a:off x="1351280" y="1280160"/>
            <a:ext cx="7457440" cy="0"/>
          </a:xfrm>
          <a:prstGeom prst="line">
            <a:avLst/>
          </a:prstGeom>
          <a:ln w="250825" cmpd="sng"/>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26675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Impact" pitchFamily="34" charset="0"/>
              </a:rPr>
              <a:t>SOFTWARE REQUIREMENTS</a:t>
            </a:r>
            <a:endParaRPr lang="en-US" dirty="0">
              <a:latin typeface="Impact" pitchFamily="34" charset="0"/>
            </a:endParaRPr>
          </a:p>
        </p:txBody>
      </p:sp>
      <p:sp>
        <p:nvSpPr>
          <p:cNvPr id="3" name="Content Placeholder 2"/>
          <p:cNvSpPr>
            <a:spLocks noGrp="1"/>
          </p:cNvSpPr>
          <p:nvPr>
            <p:ph idx="1"/>
          </p:nvPr>
        </p:nvSpPr>
        <p:spPr>
          <a:xfrm>
            <a:off x="1251678" y="2407921"/>
            <a:ext cx="10178322" cy="4206239"/>
          </a:xfrm>
        </p:spPr>
        <p:txBody>
          <a:bodyPr>
            <a:normAutofit/>
          </a:bodyPr>
          <a:lstStyle/>
          <a:p>
            <a:r>
              <a:rPr lang="en-US" sz="2800" b="1" dirty="0">
                <a:solidFill>
                  <a:schemeClr val="tx1"/>
                </a:solidFill>
              </a:rPr>
              <a:t>Operating Systems supported:</a:t>
            </a:r>
          </a:p>
          <a:p>
            <a:pPr marL="0" lvl="0" indent="0">
              <a:buNone/>
            </a:pPr>
            <a:r>
              <a:rPr lang="en-US" sz="2400" b="1" dirty="0" smtClean="0">
                <a:solidFill>
                  <a:schemeClr val="tx1"/>
                </a:solidFill>
              </a:rPr>
              <a:t>	Windows </a:t>
            </a:r>
            <a:r>
              <a:rPr lang="en-US" sz="2400" b="1" dirty="0">
                <a:solidFill>
                  <a:schemeClr val="tx1"/>
                </a:solidFill>
              </a:rPr>
              <a:t>7, 8 and 10               </a:t>
            </a:r>
          </a:p>
          <a:p>
            <a:r>
              <a:rPr lang="en-US" sz="2800" b="1" dirty="0">
                <a:solidFill>
                  <a:schemeClr val="tx1"/>
                </a:solidFill>
              </a:rPr>
              <a:t>Other softwares required In the Development:</a:t>
            </a:r>
          </a:p>
          <a:p>
            <a:pPr marL="0" indent="0">
              <a:buNone/>
            </a:pPr>
            <a:r>
              <a:rPr lang="en-US" sz="2400" b="1" dirty="0">
                <a:solidFill>
                  <a:schemeClr val="tx1"/>
                </a:solidFill>
              </a:rPr>
              <a:t>	</a:t>
            </a:r>
            <a:r>
              <a:rPr lang="en-US" sz="2400" b="1" dirty="0" smtClean="0">
                <a:solidFill>
                  <a:schemeClr val="tx1"/>
                </a:solidFill>
              </a:rPr>
              <a:t>1</a:t>
            </a:r>
            <a:r>
              <a:rPr lang="en-US" sz="2400" b="1" dirty="0">
                <a:solidFill>
                  <a:schemeClr val="tx1"/>
                </a:solidFill>
              </a:rPr>
              <a:t>. </a:t>
            </a:r>
            <a:r>
              <a:rPr lang="en-US" sz="2400" b="1" dirty="0" smtClean="0">
                <a:solidFill>
                  <a:schemeClr val="tx1"/>
                </a:solidFill>
              </a:rPr>
              <a:t>IDE: Android </a:t>
            </a:r>
            <a:r>
              <a:rPr lang="en-US" sz="2400" b="1" dirty="0">
                <a:solidFill>
                  <a:schemeClr val="tx1"/>
                </a:solidFill>
              </a:rPr>
              <a:t>Studio </a:t>
            </a:r>
          </a:p>
          <a:p>
            <a:pPr marL="0" indent="0">
              <a:buNone/>
            </a:pPr>
            <a:r>
              <a:rPr lang="en-US" sz="2400" b="1" dirty="0" smtClean="0">
                <a:solidFill>
                  <a:schemeClr val="tx1"/>
                </a:solidFill>
              </a:rPr>
              <a:t>   </a:t>
            </a:r>
            <a:r>
              <a:rPr lang="en-US" sz="2400" b="1" dirty="0">
                <a:solidFill>
                  <a:schemeClr val="tx1"/>
                </a:solidFill>
              </a:rPr>
              <a:t>	2. Adobe XD (For Icon Designing</a:t>
            </a:r>
            <a:r>
              <a:rPr lang="en-US" sz="2400" b="1" dirty="0" smtClean="0">
                <a:solidFill>
                  <a:schemeClr val="tx1"/>
                </a:solidFill>
              </a:rPr>
              <a:t>)</a:t>
            </a:r>
          </a:p>
          <a:p>
            <a:pPr marL="0" indent="0">
              <a:buNone/>
            </a:pPr>
            <a:r>
              <a:rPr lang="en-US" sz="2400" b="1" dirty="0">
                <a:solidFill>
                  <a:schemeClr val="tx1"/>
                </a:solidFill>
              </a:rPr>
              <a:t>	</a:t>
            </a:r>
            <a:r>
              <a:rPr lang="en-US" sz="2400" b="1" dirty="0" smtClean="0">
                <a:solidFill>
                  <a:schemeClr val="tx1"/>
                </a:solidFill>
              </a:rPr>
              <a:t>3. LANGUAGES: JAVA and XML</a:t>
            </a:r>
          </a:p>
          <a:p>
            <a:pPr marL="0" indent="0">
              <a:buNone/>
            </a:pPr>
            <a:r>
              <a:rPr lang="en-US" sz="2400" b="1" dirty="0" smtClean="0">
                <a:solidFill>
                  <a:schemeClr val="tx1"/>
                </a:solidFill>
              </a:rPr>
              <a:t>	4. DATABSE: Firebase</a:t>
            </a:r>
            <a:endParaRPr lang="en-US" sz="2400" b="1" dirty="0">
              <a:solidFill>
                <a:schemeClr val="tx1"/>
              </a:solidFill>
            </a:endParaRPr>
          </a:p>
        </p:txBody>
      </p:sp>
      <p:cxnSp>
        <p:nvCxnSpPr>
          <p:cNvPr id="4" name="Straight Connector 3"/>
          <p:cNvCxnSpPr/>
          <p:nvPr/>
        </p:nvCxnSpPr>
        <p:spPr>
          <a:xfrm>
            <a:off x="1351280" y="1341120"/>
            <a:ext cx="7274560" cy="0"/>
          </a:xfrm>
          <a:prstGeom prst="line">
            <a:avLst/>
          </a:prstGeom>
          <a:ln w="250825" cmpd="sng"/>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5655076"/>
      </p:ext>
    </p:extLst>
  </p:cSld>
  <p:clrMapOvr>
    <a:masterClrMapping/>
  </p:clrMapOvr>
  <p:timing>
    <p:tnLst>
      <p:par>
        <p:cTn id="1" dur="indefinite" restart="never" nodeType="tmRoot"/>
      </p:par>
    </p:tnLst>
  </p:timing>
</p:sld>
</file>

<file path=ppt/theme/theme1.xml><?xml version="1.0" encoding="utf-8"?>
<a:theme xmlns:a="http://schemas.openxmlformats.org/drawingml/2006/main" name="Badge">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Badge" id="{71A07785-5930-41D4-9A83-E23602B48E98}" vid="{A1A3E1F0-B5EF-49C5-810A-B1B32AEDDC80}"/>
    </a:ext>
  </a:extLst>
</a:theme>
</file>

<file path=docProps/app.xml><?xml version="1.0" encoding="utf-8"?>
<Properties xmlns="http://schemas.openxmlformats.org/officeDocument/2006/extended-properties" xmlns:vt="http://schemas.openxmlformats.org/officeDocument/2006/docPropsVTypes">
  <Template/>
  <TotalTime>471</TotalTime>
  <Words>1275</Words>
  <Application>Microsoft Office PowerPoint</Application>
  <PresentationFormat>Custom</PresentationFormat>
  <Paragraphs>232</Paragraphs>
  <Slides>38</Slides>
  <Notes>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Badge</vt:lpstr>
      <vt:lpstr>CMRTC ANDROID APPLICATION</vt:lpstr>
      <vt:lpstr>CONTENTS</vt:lpstr>
      <vt:lpstr>ABSTRACT</vt:lpstr>
      <vt:lpstr>EXISTING SYSTEM</vt:lpstr>
      <vt:lpstr>DISADVANTAGES</vt:lpstr>
      <vt:lpstr>PROPOSED SYSTEM</vt:lpstr>
      <vt:lpstr>ADVANTAGES</vt:lpstr>
      <vt:lpstr>HARDWARE REQUIREMENTS</vt:lpstr>
      <vt:lpstr>SOFTWARE REQUIREMENTS</vt:lpstr>
      <vt:lpstr>Architecture</vt:lpstr>
      <vt:lpstr>Modules</vt:lpstr>
      <vt:lpstr>UML DIAGRAMS</vt:lpstr>
      <vt:lpstr>USE CASE  DIAGRAM</vt:lpstr>
      <vt:lpstr>CLASS DIAGRAM</vt:lpstr>
      <vt:lpstr>  Sequence    Diagram</vt:lpstr>
      <vt:lpstr>Activity  Diagram</vt:lpstr>
      <vt:lpstr>Screenshots</vt:lpstr>
      <vt:lpstr>Cmrtc Admin app</vt:lpstr>
      <vt:lpstr>PowerPoint Presentation</vt:lpstr>
      <vt:lpstr>PowerPoint Presentation</vt:lpstr>
      <vt:lpstr>PowerPoint Presentation</vt:lpstr>
      <vt:lpstr>PowerPoint Presentation</vt:lpstr>
      <vt:lpstr>CMRTC APP</vt:lpstr>
      <vt:lpstr>PowerPoint Presentation</vt:lpstr>
      <vt:lpstr>PowerPoint Presentation</vt:lpstr>
      <vt:lpstr>PowerPoint Presentation</vt:lpstr>
      <vt:lpstr>PowerPoint Presentation</vt:lpstr>
      <vt:lpstr>PowerPoint Presentation</vt:lpstr>
      <vt:lpstr>PowerPoint Presentation</vt:lpstr>
      <vt:lpstr>EXECUTION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Palahania</dc:creator>
  <cp:lastModifiedBy>ANKIT PALAHANIA</cp:lastModifiedBy>
  <cp:revision>45</cp:revision>
  <dcterms:created xsi:type="dcterms:W3CDTF">2021-03-31T14:01:22Z</dcterms:created>
  <dcterms:modified xsi:type="dcterms:W3CDTF">2021-05-25T06:51:12Z</dcterms:modified>
</cp:coreProperties>
</file>